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28F"/>
    <a:srgbClr val="D0CC86"/>
    <a:srgbClr val="ACA988"/>
    <a:srgbClr val="DBD3FB"/>
    <a:srgbClr val="CEE2E5"/>
    <a:srgbClr val="C3F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353B5-AB0D-A69D-6831-0343D0E867A7}" v="909" dt="2024-09-12T08:18:41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anne Cottom" userId="cacbe686-bbd5-4653-a4df-5109be14c44f" providerId="ADAL" clId="{3A448D6A-A009-426E-9CB9-FB672857D3DD}"/>
    <pc:docChg chg="undo custSel modSld">
      <pc:chgData name="Roseanne Cottom" userId="cacbe686-bbd5-4653-a4df-5109be14c44f" providerId="ADAL" clId="{3A448D6A-A009-426E-9CB9-FB672857D3DD}" dt="2024-06-07T09:49:27.276" v="459" actId="207"/>
      <pc:docMkLst>
        <pc:docMk/>
      </pc:docMkLst>
      <pc:sldChg chg="addSp delSp modSp mod">
        <pc:chgData name="Roseanne Cottom" userId="cacbe686-bbd5-4653-a4df-5109be14c44f" providerId="ADAL" clId="{3A448D6A-A009-426E-9CB9-FB672857D3DD}" dt="2024-06-07T09:48:27.278" v="448" actId="207"/>
        <pc:sldMkLst>
          <pc:docMk/>
          <pc:sldMk cId="980785417" sldId="257"/>
        </pc:sldMkLst>
        <pc:spChg chg="mod">
          <ac:chgData name="Roseanne Cottom" userId="cacbe686-bbd5-4653-a4df-5109be14c44f" providerId="ADAL" clId="{3A448D6A-A009-426E-9CB9-FB672857D3DD}" dt="2024-06-07T09:32:41.226" v="215" actId="1035"/>
          <ac:spMkLst>
            <pc:docMk/>
            <pc:sldMk cId="980785417" sldId="257"/>
            <ac:spMk id="27" creationId="{4EB80B16-9ACD-4841-908A-D43205C944B3}"/>
          </ac:spMkLst>
        </pc:spChg>
        <pc:spChg chg="mod">
          <ac:chgData name="Roseanne Cottom" userId="cacbe686-bbd5-4653-a4df-5109be14c44f" providerId="ADAL" clId="{3A448D6A-A009-426E-9CB9-FB672857D3DD}" dt="2024-06-07T09:34:05.273" v="237" actId="20577"/>
          <ac:spMkLst>
            <pc:docMk/>
            <pc:sldMk cId="980785417" sldId="257"/>
            <ac:spMk id="32" creationId="{43C9488B-F38E-46EE-B5B5-0336591E7545}"/>
          </ac:spMkLst>
        </pc:spChg>
        <pc:spChg chg="mod">
          <ac:chgData name="Roseanne Cottom" userId="cacbe686-bbd5-4653-a4df-5109be14c44f" providerId="ADAL" clId="{3A448D6A-A009-426E-9CB9-FB672857D3DD}" dt="2024-06-07T09:34:13.200" v="238" actId="207"/>
          <ac:spMkLst>
            <pc:docMk/>
            <pc:sldMk cId="980785417" sldId="257"/>
            <ac:spMk id="34" creationId="{7A8D6A63-1600-48E9-8471-6BE951D80F44}"/>
          </ac:spMkLst>
        </pc:spChg>
        <pc:grpChg chg="add mod">
          <ac:chgData name="Roseanne Cottom" userId="cacbe686-bbd5-4653-a4df-5109be14c44f" providerId="ADAL" clId="{3A448D6A-A009-426E-9CB9-FB672857D3DD}" dt="2024-06-07T09:32:35.125" v="208" actId="14100"/>
          <ac:grpSpMkLst>
            <pc:docMk/>
            <pc:sldMk cId="980785417" sldId="257"/>
            <ac:grpSpMk id="2" creationId="{84FA64CD-9C02-4F3B-B9C9-9252C2D32903}"/>
          </ac:grpSpMkLst>
        </pc:grpChg>
        <pc:graphicFrameChg chg="mod modGraphic">
          <ac:chgData name="Roseanne Cottom" userId="cacbe686-bbd5-4653-a4df-5109be14c44f" providerId="ADAL" clId="{3A448D6A-A009-426E-9CB9-FB672857D3DD}" dt="2024-06-07T09:48:11.650" v="447" actId="207"/>
          <ac:graphicFrameMkLst>
            <pc:docMk/>
            <pc:sldMk cId="980785417" sldId="257"/>
            <ac:graphicFrameMk id="24" creationId="{A0BA8B1C-4404-4D1D-B07E-B0124332E934}"/>
          </ac:graphicFrameMkLst>
        </pc:graphicFrameChg>
        <pc:graphicFrameChg chg="mod modGraphic">
          <ac:chgData name="Roseanne Cottom" userId="cacbe686-bbd5-4653-a4df-5109be14c44f" providerId="ADAL" clId="{3A448D6A-A009-426E-9CB9-FB672857D3DD}" dt="2024-06-07T09:48:27.278" v="448" actId="207"/>
          <ac:graphicFrameMkLst>
            <pc:docMk/>
            <pc:sldMk cId="980785417" sldId="257"/>
            <ac:graphicFrameMk id="25" creationId="{8B575B81-C9CE-4A33-80BD-A673AA915F12}"/>
          </ac:graphicFrameMkLst>
        </pc:graphicFrameChg>
        <pc:picChg chg="add mod ord modCrop">
          <ac:chgData name="Roseanne Cottom" userId="cacbe686-bbd5-4653-a4df-5109be14c44f" providerId="ADAL" clId="{3A448D6A-A009-426E-9CB9-FB672857D3DD}" dt="2024-06-07T09:35:31.486" v="253" actId="1036"/>
          <ac:picMkLst>
            <pc:docMk/>
            <pc:sldMk cId="980785417" sldId="257"/>
            <ac:picMk id="4" creationId="{32F3E82E-C09A-439D-9E2C-256BE756E0A1}"/>
          </ac:picMkLst>
        </pc:picChg>
        <pc:picChg chg="add del mod">
          <ac:chgData name="Roseanne Cottom" userId="cacbe686-bbd5-4653-a4df-5109be14c44f" providerId="ADAL" clId="{3A448D6A-A009-426E-9CB9-FB672857D3DD}" dt="2024-06-07T09:34:23.763" v="241" actId="478"/>
          <ac:picMkLst>
            <pc:docMk/>
            <pc:sldMk cId="980785417" sldId="257"/>
            <ac:picMk id="16" creationId="{A2436EF4-E79F-47CB-8670-BAAD1C503FEB}"/>
          </ac:picMkLst>
        </pc:picChg>
        <pc:picChg chg="mod">
          <ac:chgData name="Roseanne Cottom" userId="cacbe686-bbd5-4653-a4df-5109be14c44f" providerId="ADAL" clId="{3A448D6A-A009-426E-9CB9-FB672857D3DD}" dt="2024-06-07T09:29:06.429" v="152" actId="164"/>
          <ac:picMkLst>
            <pc:docMk/>
            <pc:sldMk cId="980785417" sldId="257"/>
            <ac:picMk id="30" creationId="{BF8852B2-94F0-4B7B-A054-0D6DF4E6361B}"/>
          </ac:picMkLst>
        </pc:picChg>
        <pc:picChg chg="del">
          <ac:chgData name="Roseanne Cottom" userId="cacbe686-bbd5-4653-a4df-5109be14c44f" providerId="ADAL" clId="{3A448D6A-A009-426E-9CB9-FB672857D3DD}" dt="2024-06-07T09:34:34.213" v="242" actId="478"/>
          <ac:picMkLst>
            <pc:docMk/>
            <pc:sldMk cId="980785417" sldId="257"/>
            <ac:picMk id="31" creationId="{C9A50D8A-B975-43CC-B3A9-686F8A2163C4}"/>
          </ac:picMkLst>
        </pc:picChg>
        <pc:picChg chg="mod">
          <ac:chgData name="Roseanne Cottom" userId="cacbe686-bbd5-4653-a4df-5109be14c44f" providerId="ADAL" clId="{3A448D6A-A009-426E-9CB9-FB672857D3DD}" dt="2024-06-07T09:29:06.429" v="152" actId="164"/>
          <ac:picMkLst>
            <pc:docMk/>
            <pc:sldMk cId="980785417" sldId="257"/>
            <ac:picMk id="36" creationId="{DA6957D2-7C9A-46C0-96C7-1ADEDF1CD54D}"/>
          </ac:picMkLst>
        </pc:picChg>
        <pc:picChg chg="mod">
          <ac:chgData name="Roseanne Cottom" userId="cacbe686-bbd5-4653-a4df-5109be14c44f" providerId="ADAL" clId="{3A448D6A-A009-426E-9CB9-FB672857D3DD}" dt="2024-06-07T09:29:06.429" v="152" actId="164"/>
          <ac:picMkLst>
            <pc:docMk/>
            <pc:sldMk cId="980785417" sldId="257"/>
            <ac:picMk id="38" creationId="{B76AF0AE-83BF-4127-9073-CBEA4ADB3414}"/>
          </ac:picMkLst>
        </pc:picChg>
      </pc:sldChg>
      <pc:sldChg chg="addSp delSp modSp mod">
        <pc:chgData name="Roseanne Cottom" userId="cacbe686-bbd5-4653-a4df-5109be14c44f" providerId="ADAL" clId="{3A448D6A-A009-426E-9CB9-FB672857D3DD}" dt="2024-06-07T09:49:27.276" v="459" actId="207"/>
        <pc:sldMkLst>
          <pc:docMk/>
          <pc:sldMk cId="2914428146" sldId="258"/>
        </pc:sldMkLst>
        <pc:spChg chg="mod">
          <ac:chgData name="Roseanne Cottom" userId="cacbe686-bbd5-4653-a4df-5109be14c44f" providerId="ADAL" clId="{3A448D6A-A009-426E-9CB9-FB672857D3DD}" dt="2024-06-07T09:39:33.653" v="304" actId="14100"/>
          <ac:spMkLst>
            <pc:docMk/>
            <pc:sldMk cId="2914428146" sldId="258"/>
            <ac:spMk id="27" creationId="{4EB80B16-9ACD-4841-908A-D43205C944B3}"/>
          </ac:spMkLst>
        </pc:spChg>
        <pc:spChg chg="mod">
          <ac:chgData name="Roseanne Cottom" userId="cacbe686-bbd5-4653-a4df-5109be14c44f" providerId="ADAL" clId="{3A448D6A-A009-426E-9CB9-FB672857D3DD}" dt="2024-06-07T09:46:19.124" v="418" actId="403"/>
          <ac:spMkLst>
            <pc:docMk/>
            <pc:sldMk cId="2914428146" sldId="258"/>
            <ac:spMk id="32" creationId="{43C9488B-F38E-46EE-B5B5-0336591E7545}"/>
          </ac:spMkLst>
        </pc:spChg>
        <pc:spChg chg="mod">
          <ac:chgData name="Roseanne Cottom" userId="cacbe686-bbd5-4653-a4df-5109be14c44f" providerId="ADAL" clId="{3A448D6A-A009-426E-9CB9-FB672857D3DD}" dt="2024-06-07T09:46:09.876" v="410" actId="1076"/>
          <ac:spMkLst>
            <pc:docMk/>
            <pc:sldMk cId="2914428146" sldId="258"/>
            <ac:spMk id="33" creationId="{6AA49C11-ED00-44DF-A101-B9B35FDF17A4}"/>
          </ac:spMkLst>
        </pc:spChg>
        <pc:spChg chg="mod">
          <ac:chgData name="Roseanne Cottom" userId="cacbe686-bbd5-4653-a4df-5109be14c44f" providerId="ADAL" clId="{3A448D6A-A009-426E-9CB9-FB672857D3DD}" dt="2024-06-07T09:46:38.025" v="428" actId="403"/>
          <ac:spMkLst>
            <pc:docMk/>
            <pc:sldMk cId="2914428146" sldId="258"/>
            <ac:spMk id="34" creationId="{7A8D6A63-1600-48E9-8471-6BE951D80F44}"/>
          </ac:spMkLst>
        </pc:spChg>
        <pc:grpChg chg="add mod">
          <ac:chgData name="Roseanne Cottom" userId="cacbe686-bbd5-4653-a4df-5109be14c44f" providerId="ADAL" clId="{3A448D6A-A009-426E-9CB9-FB672857D3DD}" dt="2024-06-07T09:40:03.659" v="318" actId="1076"/>
          <ac:grpSpMkLst>
            <pc:docMk/>
            <pc:sldMk cId="2914428146" sldId="258"/>
            <ac:grpSpMk id="4" creationId="{1ACFA0BC-5F5A-4A8E-BB0C-5D39B3844AC3}"/>
          </ac:grpSpMkLst>
        </pc:grpChg>
        <pc:graphicFrameChg chg="mod modGraphic">
          <ac:chgData name="Roseanne Cottom" userId="cacbe686-bbd5-4653-a4df-5109be14c44f" providerId="ADAL" clId="{3A448D6A-A009-426E-9CB9-FB672857D3DD}" dt="2024-06-07T09:49:27.276" v="459" actId="207"/>
          <ac:graphicFrameMkLst>
            <pc:docMk/>
            <pc:sldMk cId="2914428146" sldId="258"/>
            <ac:graphicFrameMk id="24" creationId="{A0BA8B1C-4404-4D1D-B07E-B0124332E934}"/>
          </ac:graphicFrameMkLst>
        </pc:graphicFrameChg>
        <pc:graphicFrameChg chg="mod modGraphic">
          <ac:chgData name="Roseanne Cottom" userId="cacbe686-bbd5-4653-a4df-5109be14c44f" providerId="ADAL" clId="{3A448D6A-A009-426E-9CB9-FB672857D3DD}" dt="2024-06-07T09:47:13.273" v="436" actId="113"/>
          <ac:graphicFrameMkLst>
            <pc:docMk/>
            <pc:sldMk cId="2914428146" sldId="258"/>
            <ac:graphicFrameMk id="25" creationId="{8B575B81-C9CE-4A33-80BD-A673AA915F12}"/>
          </ac:graphicFrameMkLst>
        </pc:graphicFrameChg>
        <pc:picChg chg="add mod ord modCrop">
          <ac:chgData name="Roseanne Cottom" userId="cacbe686-bbd5-4653-a4df-5109be14c44f" providerId="ADAL" clId="{3A448D6A-A009-426E-9CB9-FB672857D3DD}" dt="2024-06-07T09:46:02.989" v="408" actId="732"/>
          <ac:picMkLst>
            <pc:docMk/>
            <pc:sldMk cId="2914428146" sldId="258"/>
            <ac:picMk id="16" creationId="{EB862526-10C5-45D3-B796-830B45B05E2C}"/>
          </ac:picMkLst>
        </pc:picChg>
        <pc:picChg chg="mod">
          <ac:chgData name="Roseanne Cottom" userId="cacbe686-bbd5-4653-a4df-5109be14c44f" providerId="ADAL" clId="{3A448D6A-A009-426E-9CB9-FB672857D3DD}" dt="2024-06-07T09:39:53.158" v="316" actId="164"/>
          <ac:picMkLst>
            <pc:docMk/>
            <pc:sldMk cId="2914428146" sldId="258"/>
            <ac:picMk id="30" creationId="{BF8852B2-94F0-4B7B-A054-0D6DF4E6361B}"/>
          </ac:picMkLst>
        </pc:picChg>
        <pc:picChg chg="del">
          <ac:chgData name="Roseanne Cottom" userId="cacbe686-bbd5-4653-a4df-5109be14c44f" providerId="ADAL" clId="{3A448D6A-A009-426E-9CB9-FB672857D3DD}" dt="2024-06-07T09:36:30.659" v="254" actId="478"/>
          <ac:picMkLst>
            <pc:docMk/>
            <pc:sldMk cId="2914428146" sldId="258"/>
            <ac:picMk id="31" creationId="{C9A50D8A-B975-43CC-B3A9-686F8A2163C4}"/>
          </ac:picMkLst>
        </pc:picChg>
        <pc:picChg chg="mod">
          <ac:chgData name="Roseanne Cottom" userId="cacbe686-bbd5-4653-a4df-5109be14c44f" providerId="ADAL" clId="{3A448D6A-A009-426E-9CB9-FB672857D3DD}" dt="2024-06-07T09:39:53.158" v="316" actId="164"/>
          <ac:picMkLst>
            <pc:docMk/>
            <pc:sldMk cId="2914428146" sldId="258"/>
            <ac:picMk id="36" creationId="{DA6957D2-7C9A-46C0-96C7-1ADEDF1CD54D}"/>
          </ac:picMkLst>
        </pc:picChg>
        <pc:picChg chg="mod">
          <ac:chgData name="Roseanne Cottom" userId="cacbe686-bbd5-4653-a4df-5109be14c44f" providerId="ADAL" clId="{3A448D6A-A009-426E-9CB9-FB672857D3DD}" dt="2024-06-07T09:39:53.158" v="316" actId="164"/>
          <ac:picMkLst>
            <pc:docMk/>
            <pc:sldMk cId="2914428146" sldId="258"/>
            <ac:picMk id="38" creationId="{B76AF0AE-83BF-4127-9073-CBEA4ADB3414}"/>
          </ac:picMkLst>
        </pc:picChg>
      </pc:sldChg>
    </pc:docChg>
  </pc:docChgLst>
  <pc:docChgLst>
    <pc:chgData name="Roseanne Cottom" userId="cacbe686-bbd5-4653-a4df-5109be14c44f" providerId="ADAL" clId="{A135AD59-2022-465C-90F0-C65DE4C0EF0B}"/>
    <pc:docChg chg="modSld">
      <pc:chgData name="Roseanne Cottom" userId="cacbe686-bbd5-4653-a4df-5109be14c44f" providerId="ADAL" clId="{A135AD59-2022-465C-90F0-C65DE4C0EF0B}" dt="2024-06-14T12:40:14.370" v="101" actId="20577"/>
      <pc:docMkLst>
        <pc:docMk/>
      </pc:docMkLst>
      <pc:sldChg chg="modSp mod">
        <pc:chgData name="Roseanne Cottom" userId="cacbe686-bbd5-4653-a4df-5109be14c44f" providerId="ADAL" clId="{A135AD59-2022-465C-90F0-C65DE4C0EF0B}" dt="2024-06-14T12:38:44.825" v="2" actId="6549"/>
        <pc:sldMkLst>
          <pc:docMk/>
          <pc:sldMk cId="980785417" sldId="257"/>
        </pc:sldMkLst>
        <pc:spChg chg="mod">
          <ac:chgData name="Roseanne Cottom" userId="cacbe686-bbd5-4653-a4df-5109be14c44f" providerId="ADAL" clId="{A135AD59-2022-465C-90F0-C65DE4C0EF0B}" dt="2024-06-14T12:38:34.467" v="1" actId="14100"/>
          <ac:spMkLst>
            <pc:docMk/>
            <pc:sldMk cId="980785417" sldId="257"/>
            <ac:spMk id="27" creationId="{4EB80B16-9ACD-4841-908A-D43205C944B3}"/>
          </ac:spMkLst>
        </pc:spChg>
        <pc:spChg chg="mod">
          <ac:chgData name="Roseanne Cottom" userId="cacbe686-bbd5-4653-a4df-5109be14c44f" providerId="ADAL" clId="{A135AD59-2022-465C-90F0-C65DE4C0EF0B}" dt="2024-06-14T12:38:44.825" v="2" actId="6549"/>
          <ac:spMkLst>
            <pc:docMk/>
            <pc:sldMk cId="980785417" sldId="257"/>
            <ac:spMk id="34" creationId="{7A8D6A63-1600-48E9-8471-6BE951D80F44}"/>
          </ac:spMkLst>
        </pc:spChg>
      </pc:sldChg>
      <pc:sldChg chg="modSp mod">
        <pc:chgData name="Roseanne Cottom" userId="cacbe686-bbd5-4653-a4df-5109be14c44f" providerId="ADAL" clId="{A135AD59-2022-465C-90F0-C65DE4C0EF0B}" dt="2024-06-14T12:40:14.370" v="101" actId="20577"/>
        <pc:sldMkLst>
          <pc:docMk/>
          <pc:sldMk cId="2914428146" sldId="258"/>
        </pc:sldMkLst>
        <pc:spChg chg="mod">
          <ac:chgData name="Roseanne Cottom" userId="cacbe686-bbd5-4653-a4df-5109be14c44f" providerId="ADAL" clId="{A135AD59-2022-465C-90F0-C65DE4C0EF0B}" dt="2024-06-14T12:39:08.504" v="8" actId="113"/>
          <ac:spMkLst>
            <pc:docMk/>
            <pc:sldMk cId="2914428146" sldId="258"/>
            <ac:spMk id="32" creationId="{43C9488B-F38E-46EE-B5B5-0336591E7545}"/>
          </ac:spMkLst>
        </pc:spChg>
        <pc:spChg chg="mod">
          <ac:chgData name="Roseanne Cottom" userId="cacbe686-bbd5-4653-a4df-5109be14c44f" providerId="ADAL" clId="{A135AD59-2022-465C-90F0-C65DE4C0EF0B}" dt="2024-06-14T12:39:01.328" v="5" actId="207"/>
          <ac:spMkLst>
            <pc:docMk/>
            <pc:sldMk cId="2914428146" sldId="258"/>
            <ac:spMk id="33" creationId="{6AA49C11-ED00-44DF-A101-B9B35FDF17A4}"/>
          </ac:spMkLst>
        </pc:spChg>
        <pc:spChg chg="mod">
          <ac:chgData name="Roseanne Cottom" userId="cacbe686-bbd5-4653-a4df-5109be14c44f" providerId="ADAL" clId="{A135AD59-2022-465C-90F0-C65DE4C0EF0B}" dt="2024-06-14T12:39:45.469" v="95" actId="404"/>
          <ac:spMkLst>
            <pc:docMk/>
            <pc:sldMk cId="2914428146" sldId="258"/>
            <ac:spMk id="34" creationId="{7A8D6A63-1600-48E9-8471-6BE951D80F44}"/>
          </ac:spMkLst>
        </pc:spChg>
        <pc:grpChg chg="mod">
          <ac:chgData name="Roseanne Cottom" userId="cacbe686-bbd5-4653-a4df-5109be14c44f" providerId="ADAL" clId="{A135AD59-2022-465C-90F0-C65DE4C0EF0B}" dt="2024-06-14T12:40:04.105" v="99" actId="1076"/>
          <ac:grpSpMkLst>
            <pc:docMk/>
            <pc:sldMk cId="2914428146" sldId="258"/>
            <ac:grpSpMk id="4" creationId="{1ACFA0BC-5F5A-4A8E-BB0C-5D39B3844AC3}"/>
          </ac:grpSpMkLst>
        </pc:grpChg>
        <pc:graphicFrameChg chg="mod modGraphic">
          <ac:chgData name="Roseanne Cottom" userId="cacbe686-bbd5-4653-a4df-5109be14c44f" providerId="ADAL" clId="{A135AD59-2022-465C-90F0-C65DE4C0EF0B}" dt="2024-06-14T12:40:14.370" v="101" actId="20577"/>
          <ac:graphicFrameMkLst>
            <pc:docMk/>
            <pc:sldMk cId="2914428146" sldId="258"/>
            <ac:graphicFrameMk id="17" creationId="{212A5CEA-BACB-466F-8F06-5E41502F46ED}"/>
          </ac:graphicFrameMkLst>
        </pc:graphicFrameChg>
        <pc:graphicFrameChg chg="modGraphic">
          <ac:chgData name="Roseanne Cottom" userId="cacbe686-bbd5-4653-a4df-5109be14c44f" providerId="ADAL" clId="{A135AD59-2022-465C-90F0-C65DE4C0EF0B}" dt="2024-06-14T12:39:56.183" v="97" actId="113"/>
          <ac:graphicFrameMkLst>
            <pc:docMk/>
            <pc:sldMk cId="2914428146" sldId="258"/>
            <ac:graphicFrameMk id="25" creationId="{8B575B81-C9CE-4A33-80BD-A673AA915F12}"/>
          </ac:graphicFrameMkLst>
        </pc:graphicFrameChg>
      </pc:sldChg>
    </pc:docChg>
  </pc:docChgLst>
  <pc:docChgLst>
    <pc:chgData name="Jessica Brooks" userId="S::brooksj@oatforge.co.uk::cb80b938-4ac4-41cf-91d8-64524806cffe" providerId="AD" clId="Web-{CF431AB1-839D-5D58-F721-3E697A646F73}"/>
    <pc:docChg chg="modSld">
      <pc:chgData name="Jessica Brooks" userId="S::brooksj@oatforge.co.uk::cb80b938-4ac4-41cf-91d8-64524806cffe" providerId="AD" clId="Web-{CF431AB1-839D-5D58-F721-3E697A646F73}" dt="2024-09-06T09:46:58.965" v="3" actId="20577"/>
      <pc:docMkLst>
        <pc:docMk/>
      </pc:docMkLst>
      <pc:sldChg chg="modSp">
        <pc:chgData name="Jessica Brooks" userId="S::brooksj@oatforge.co.uk::cb80b938-4ac4-41cf-91d8-64524806cffe" providerId="AD" clId="Web-{CF431AB1-839D-5D58-F721-3E697A646F73}" dt="2024-09-06T09:46:58.965" v="3" actId="20577"/>
        <pc:sldMkLst>
          <pc:docMk/>
          <pc:sldMk cId="980785417" sldId="257"/>
        </pc:sldMkLst>
        <pc:spChg chg="mod">
          <ac:chgData name="Jessica Brooks" userId="S::brooksj@oatforge.co.uk::cb80b938-4ac4-41cf-91d8-64524806cffe" providerId="AD" clId="Web-{CF431AB1-839D-5D58-F721-3E697A646F73}" dt="2024-09-06T09:46:58.965" v="3" actId="20577"/>
          <ac:spMkLst>
            <pc:docMk/>
            <pc:sldMk cId="980785417" sldId="257"/>
            <ac:spMk id="32" creationId="{43C9488B-F38E-46EE-B5B5-0336591E7545}"/>
          </ac:spMkLst>
        </pc:spChg>
      </pc:sldChg>
    </pc:docChg>
  </pc:docChgLst>
  <pc:docChgLst>
    <pc:chgData name="Laura Arnold" userId="S::arnoldl@oatforge.co.uk::1374c445-3eb8-4ff5-8a7e-0b9e9ba2d3ad" providerId="AD" clId="Web-{60B353B5-AB0D-A69D-6831-0343D0E867A7}"/>
    <pc:docChg chg="modSld">
      <pc:chgData name="Laura Arnold" userId="S::arnoldl@oatforge.co.uk::1374c445-3eb8-4ff5-8a7e-0b9e9ba2d3ad" providerId="AD" clId="Web-{60B353B5-AB0D-A69D-6831-0343D0E867A7}" dt="2024-09-12T08:18:40.256" v="888"/>
      <pc:docMkLst>
        <pc:docMk/>
      </pc:docMkLst>
      <pc:sldChg chg="modSp">
        <pc:chgData name="Laura Arnold" userId="S::arnoldl@oatforge.co.uk::1374c445-3eb8-4ff5-8a7e-0b9e9ba2d3ad" providerId="AD" clId="Web-{60B353B5-AB0D-A69D-6831-0343D0E867A7}" dt="2024-09-12T08:15:12.296" v="466"/>
        <pc:sldMkLst>
          <pc:docMk/>
          <pc:sldMk cId="980785417" sldId="257"/>
        </pc:sldMkLst>
        <pc:spChg chg="mod">
          <ac:chgData name="Laura Arnold" userId="S::arnoldl@oatforge.co.uk::1374c445-3eb8-4ff5-8a7e-0b9e9ba2d3ad" providerId="AD" clId="Web-{60B353B5-AB0D-A69D-6831-0343D0E867A7}" dt="2024-09-11T12:11:26.741" v="65" actId="20577"/>
          <ac:spMkLst>
            <pc:docMk/>
            <pc:sldMk cId="980785417" sldId="257"/>
            <ac:spMk id="33" creationId="{6AA49C11-ED00-44DF-A101-B9B35FDF17A4}"/>
          </ac:spMkLst>
        </pc:spChg>
        <pc:graphicFrameChg chg="mod modGraphic">
          <ac:chgData name="Laura Arnold" userId="S::arnoldl@oatforge.co.uk::1374c445-3eb8-4ff5-8a7e-0b9e9ba2d3ad" providerId="AD" clId="Web-{60B353B5-AB0D-A69D-6831-0343D0E867A7}" dt="2024-09-12T08:15:12.296" v="466"/>
          <ac:graphicFrameMkLst>
            <pc:docMk/>
            <pc:sldMk cId="980785417" sldId="257"/>
            <ac:graphicFrameMk id="25" creationId="{8B575B81-C9CE-4A33-80BD-A673AA915F12}"/>
          </ac:graphicFrameMkLst>
        </pc:graphicFrameChg>
      </pc:sldChg>
      <pc:sldChg chg="modSp">
        <pc:chgData name="Laura Arnold" userId="S::arnoldl@oatforge.co.uk::1374c445-3eb8-4ff5-8a7e-0b9e9ba2d3ad" providerId="AD" clId="Web-{60B353B5-AB0D-A69D-6831-0343D0E867A7}" dt="2024-09-12T08:18:40.256" v="888"/>
        <pc:sldMkLst>
          <pc:docMk/>
          <pc:sldMk cId="2914428146" sldId="258"/>
        </pc:sldMkLst>
        <pc:spChg chg="mod">
          <ac:chgData name="Laura Arnold" userId="S::arnoldl@oatforge.co.uk::1374c445-3eb8-4ff5-8a7e-0b9e9ba2d3ad" providerId="AD" clId="Web-{60B353B5-AB0D-A69D-6831-0343D0E867A7}" dt="2024-09-11T12:11:41.366" v="68" actId="20577"/>
          <ac:spMkLst>
            <pc:docMk/>
            <pc:sldMk cId="2914428146" sldId="258"/>
            <ac:spMk id="33" creationId="{6AA49C11-ED00-44DF-A101-B9B35FDF17A4}"/>
          </ac:spMkLst>
        </pc:spChg>
        <pc:graphicFrameChg chg="mod modGraphic">
          <ac:chgData name="Laura Arnold" userId="S::arnoldl@oatforge.co.uk::1374c445-3eb8-4ff5-8a7e-0b9e9ba2d3ad" providerId="AD" clId="Web-{60B353B5-AB0D-A69D-6831-0343D0E867A7}" dt="2024-09-12T08:18:40.256" v="888"/>
          <ac:graphicFrameMkLst>
            <pc:docMk/>
            <pc:sldMk cId="2914428146" sldId="258"/>
            <ac:graphicFrameMk id="25" creationId="{8B575B81-C9CE-4A33-80BD-A673AA915F12}"/>
          </ac:graphicFrameMkLst>
        </pc:graphicFrameChg>
      </pc:sldChg>
    </pc:docChg>
  </pc:docChgLst>
  <pc:docChgLst>
    <pc:chgData name="Roseanne" userId="cacbe686-bbd5-4653-a4df-5109be14c44f" providerId="ADAL" clId="{A135AD59-2022-465C-90F0-C65DE4C0EF0B}"/>
    <pc:docChg chg="undo custSel modSld">
      <pc:chgData name="Roseanne" userId="cacbe686-bbd5-4653-a4df-5109be14c44f" providerId="ADAL" clId="{A135AD59-2022-465C-90F0-C65DE4C0EF0B}" dt="2024-06-13T08:32:54.865" v="259" actId="1036"/>
      <pc:docMkLst>
        <pc:docMk/>
      </pc:docMkLst>
      <pc:sldChg chg="addSp delSp modSp mod">
        <pc:chgData name="Roseanne" userId="cacbe686-bbd5-4653-a4df-5109be14c44f" providerId="ADAL" clId="{A135AD59-2022-465C-90F0-C65DE4C0EF0B}" dt="2024-06-13T08:27:16.578" v="184" actId="20577"/>
        <pc:sldMkLst>
          <pc:docMk/>
          <pc:sldMk cId="980785417" sldId="257"/>
        </pc:sldMkLst>
        <pc:spChg chg="mod">
          <ac:chgData name="Roseanne" userId="cacbe686-bbd5-4653-a4df-5109be14c44f" providerId="ADAL" clId="{A135AD59-2022-465C-90F0-C65DE4C0EF0B}" dt="2024-06-13T08:17:06.772" v="60" actId="113"/>
          <ac:spMkLst>
            <pc:docMk/>
            <pc:sldMk cId="980785417" sldId="257"/>
            <ac:spMk id="27" creationId="{4EB80B16-9ACD-4841-908A-D43205C944B3}"/>
          </ac:spMkLst>
        </pc:spChg>
        <pc:spChg chg="mod">
          <ac:chgData name="Roseanne" userId="cacbe686-bbd5-4653-a4df-5109be14c44f" providerId="ADAL" clId="{A135AD59-2022-465C-90F0-C65DE4C0EF0B}" dt="2024-06-13T08:27:16.578" v="184" actId="20577"/>
          <ac:spMkLst>
            <pc:docMk/>
            <pc:sldMk cId="980785417" sldId="257"/>
            <ac:spMk id="32" creationId="{43C9488B-F38E-46EE-B5B5-0336591E7545}"/>
          </ac:spMkLst>
        </pc:spChg>
        <pc:spChg chg="mod">
          <ac:chgData name="Roseanne" userId="cacbe686-bbd5-4653-a4df-5109be14c44f" providerId="ADAL" clId="{A135AD59-2022-465C-90F0-C65DE4C0EF0B}" dt="2024-06-13T08:22:00.113" v="85" actId="14100"/>
          <ac:spMkLst>
            <pc:docMk/>
            <pc:sldMk cId="980785417" sldId="257"/>
            <ac:spMk id="34" creationId="{7A8D6A63-1600-48E9-8471-6BE951D80F44}"/>
          </ac:spMkLst>
        </pc:spChg>
        <pc:grpChg chg="mod">
          <ac:chgData name="Roseanne" userId="cacbe686-bbd5-4653-a4df-5109be14c44f" providerId="ADAL" clId="{A135AD59-2022-465C-90F0-C65DE4C0EF0B}" dt="2024-06-13T08:25:44.327" v="161" actId="1035"/>
          <ac:grpSpMkLst>
            <pc:docMk/>
            <pc:sldMk cId="980785417" sldId="257"/>
            <ac:grpSpMk id="2" creationId="{84FA64CD-9C02-4F3B-B9C9-9252C2D32903}"/>
          </ac:grpSpMkLst>
        </pc:grpChg>
        <pc:graphicFrameChg chg="mod modGraphic">
          <ac:chgData name="Roseanne" userId="cacbe686-bbd5-4653-a4df-5109be14c44f" providerId="ADAL" clId="{A135AD59-2022-465C-90F0-C65DE4C0EF0B}" dt="2024-06-13T08:26:06.818" v="165" actId="255"/>
          <ac:graphicFrameMkLst>
            <pc:docMk/>
            <pc:sldMk cId="980785417" sldId="257"/>
            <ac:graphicFrameMk id="24" creationId="{A0BA8B1C-4404-4D1D-B07E-B0124332E934}"/>
          </ac:graphicFrameMkLst>
        </pc:graphicFrameChg>
        <pc:graphicFrameChg chg="mod modGraphic">
          <ac:chgData name="Roseanne" userId="cacbe686-bbd5-4653-a4df-5109be14c44f" providerId="ADAL" clId="{A135AD59-2022-465C-90F0-C65DE4C0EF0B}" dt="2024-06-13T08:23:58.734" v="150" actId="20577"/>
          <ac:graphicFrameMkLst>
            <pc:docMk/>
            <pc:sldMk cId="980785417" sldId="257"/>
            <ac:graphicFrameMk id="25" creationId="{8B575B81-C9CE-4A33-80BD-A673AA915F12}"/>
          </ac:graphicFrameMkLst>
        </pc:graphicFrameChg>
        <pc:picChg chg="del">
          <ac:chgData name="Roseanne" userId="cacbe686-bbd5-4653-a4df-5109be14c44f" providerId="ADAL" clId="{A135AD59-2022-465C-90F0-C65DE4C0EF0B}" dt="2024-06-13T08:11:49.057" v="1" actId="478"/>
          <ac:picMkLst>
            <pc:docMk/>
            <pc:sldMk cId="980785417" sldId="257"/>
            <ac:picMk id="4" creationId="{32F3E82E-C09A-439D-9E2C-256BE756E0A1}"/>
          </ac:picMkLst>
        </pc:picChg>
        <pc:picChg chg="add mod ord modCrop">
          <ac:chgData name="Roseanne" userId="cacbe686-bbd5-4653-a4df-5109be14c44f" providerId="ADAL" clId="{A135AD59-2022-465C-90F0-C65DE4C0EF0B}" dt="2024-06-13T08:14:30.952" v="14" actId="167"/>
          <ac:picMkLst>
            <pc:docMk/>
            <pc:sldMk cId="980785417" sldId="257"/>
            <ac:picMk id="5" creationId="{E241DA83-B634-49C9-97C8-1254CA0AABB0}"/>
          </ac:picMkLst>
        </pc:picChg>
        <pc:picChg chg="add mod modCrop">
          <ac:chgData name="Roseanne" userId="cacbe686-bbd5-4653-a4df-5109be14c44f" providerId="ADAL" clId="{A135AD59-2022-465C-90F0-C65DE4C0EF0B}" dt="2024-06-13T08:14:46.579" v="19" actId="14100"/>
          <ac:picMkLst>
            <pc:docMk/>
            <pc:sldMk cId="980785417" sldId="257"/>
            <ac:picMk id="7" creationId="{97C3662D-0C8F-4930-97D3-5B79A33ADB44}"/>
          </ac:picMkLst>
        </pc:picChg>
        <pc:picChg chg="del">
          <ac:chgData name="Roseanne" userId="cacbe686-bbd5-4653-a4df-5109be14c44f" providerId="ADAL" clId="{A135AD59-2022-465C-90F0-C65DE4C0EF0B}" dt="2024-06-13T08:11:46.440" v="0" actId="478"/>
          <ac:picMkLst>
            <pc:docMk/>
            <pc:sldMk cId="980785417" sldId="257"/>
            <ac:picMk id="14" creationId="{B1410138-8B50-4FB4-89CF-F1166633BF5C}"/>
          </ac:picMkLst>
        </pc:picChg>
      </pc:sldChg>
      <pc:sldChg chg="addSp delSp modSp mod">
        <pc:chgData name="Roseanne" userId="cacbe686-bbd5-4653-a4df-5109be14c44f" providerId="ADAL" clId="{A135AD59-2022-465C-90F0-C65DE4C0EF0B}" dt="2024-06-13T08:32:54.865" v="259" actId="1036"/>
        <pc:sldMkLst>
          <pc:docMk/>
          <pc:sldMk cId="2914428146" sldId="258"/>
        </pc:sldMkLst>
        <pc:spChg chg="mod">
          <ac:chgData name="Roseanne" userId="cacbe686-bbd5-4653-a4df-5109be14c44f" providerId="ADAL" clId="{A135AD59-2022-465C-90F0-C65DE4C0EF0B}" dt="2024-06-13T08:32:50.746" v="253" actId="1035"/>
          <ac:spMkLst>
            <pc:docMk/>
            <pc:sldMk cId="2914428146" sldId="258"/>
            <ac:spMk id="27" creationId="{4EB80B16-9ACD-4841-908A-D43205C944B3}"/>
          </ac:spMkLst>
        </pc:spChg>
        <pc:spChg chg="mod">
          <ac:chgData name="Roseanne" userId="cacbe686-bbd5-4653-a4df-5109be14c44f" providerId="ADAL" clId="{A135AD59-2022-465C-90F0-C65DE4C0EF0B}" dt="2024-06-13T08:32:39.242" v="247" actId="207"/>
          <ac:spMkLst>
            <pc:docMk/>
            <pc:sldMk cId="2914428146" sldId="258"/>
            <ac:spMk id="32" creationId="{43C9488B-F38E-46EE-B5B5-0336591E7545}"/>
          </ac:spMkLst>
        </pc:spChg>
        <pc:spChg chg="mod">
          <ac:chgData name="Roseanne" userId="cacbe686-bbd5-4653-a4df-5109be14c44f" providerId="ADAL" clId="{A135AD59-2022-465C-90F0-C65DE4C0EF0B}" dt="2024-06-13T08:32:39.242" v="247" actId="207"/>
          <ac:spMkLst>
            <pc:docMk/>
            <pc:sldMk cId="2914428146" sldId="258"/>
            <ac:spMk id="33" creationId="{6AA49C11-ED00-44DF-A101-B9B35FDF17A4}"/>
          </ac:spMkLst>
        </pc:spChg>
        <pc:spChg chg="mod">
          <ac:chgData name="Roseanne" userId="cacbe686-bbd5-4653-a4df-5109be14c44f" providerId="ADAL" clId="{A135AD59-2022-465C-90F0-C65DE4C0EF0B}" dt="2024-06-13T08:32:39.242" v="247" actId="207"/>
          <ac:spMkLst>
            <pc:docMk/>
            <pc:sldMk cId="2914428146" sldId="258"/>
            <ac:spMk id="34" creationId="{7A8D6A63-1600-48E9-8471-6BE951D80F44}"/>
          </ac:spMkLst>
        </pc:spChg>
        <pc:graphicFrameChg chg="add mod ord modGraphic">
          <ac:chgData name="Roseanne" userId="cacbe686-bbd5-4653-a4df-5109be14c44f" providerId="ADAL" clId="{A135AD59-2022-465C-90F0-C65DE4C0EF0B}" dt="2024-06-13T08:32:54.865" v="259" actId="1036"/>
          <ac:graphicFrameMkLst>
            <pc:docMk/>
            <pc:sldMk cId="2914428146" sldId="258"/>
            <ac:graphicFrameMk id="17" creationId="{212A5CEA-BACB-466F-8F06-5E41502F46ED}"/>
          </ac:graphicFrameMkLst>
        </pc:graphicFrameChg>
        <pc:graphicFrameChg chg="del">
          <ac:chgData name="Roseanne" userId="cacbe686-bbd5-4653-a4df-5109be14c44f" providerId="ADAL" clId="{A135AD59-2022-465C-90F0-C65DE4C0EF0B}" dt="2024-06-13T08:15:37.297" v="25" actId="478"/>
          <ac:graphicFrameMkLst>
            <pc:docMk/>
            <pc:sldMk cId="2914428146" sldId="258"/>
            <ac:graphicFrameMk id="24" creationId="{A0BA8B1C-4404-4D1D-B07E-B0124332E934}"/>
          </ac:graphicFrameMkLst>
        </pc:graphicFrameChg>
        <pc:graphicFrameChg chg="mod modGraphic">
          <ac:chgData name="Roseanne" userId="cacbe686-bbd5-4653-a4df-5109be14c44f" providerId="ADAL" clId="{A135AD59-2022-465C-90F0-C65DE4C0EF0B}" dt="2024-06-13T08:31:56.187" v="243" actId="14734"/>
          <ac:graphicFrameMkLst>
            <pc:docMk/>
            <pc:sldMk cId="2914428146" sldId="258"/>
            <ac:graphicFrameMk id="25" creationId="{8B575B81-C9CE-4A33-80BD-A673AA915F12}"/>
          </ac:graphicFrameMkLst>
        </pc:graphicFrameChg>
        <pc:picChg chg="del">
          <ac:chgData name="Roseanne" userId="cacbe686-bbd5-4653-a4df-5109be14c44f" providerId="ADAL" clId="{A135AD59-2022-465C-90F0-C65DE4C0EF0B}" dt="2024-06-13T08:11:51.525" v="2" actId="478"/>
          <ac:picMkLst>
            <pc:docMk/>
            <pc:sldMk cId="2914428146" sldId="258"/>
            <ac:picMk id="3" creationId="{B9C7298D-E567-4101-9A41-716B9C88983F}"/>
          </ac:picMkLst>
        </pc:picChg>
        <pc:picChg chg="add mod ord">
          <ac:chgData name="Roseanne" userId="cacbe686-bbd5-4653-a4df-5109be14c44f" providerId="ADAL" clId="{A135AD59-2022-465C-90F0-C65DE4C0EF0B}" dt="2024-06-13T08:14:36.706" v="16" actId="167"/>
          <ac:picMkLst>
            <pc:docMk/>
            <pc:sldMk cId="2914428146" sldId="258"/>
            <ac:picMk id="14" creationId="{92FE1011-F391-4E42-9EFA-3FC10B7C9EDC}"/>
          </ac:picMkLst>
        </pc:picChg>
        <pc:picChg chg="add mod modCrop">
          <ac:chgData name="Roseanne" userId="cacbe686-bbd5-4653-a4df-5109be14c44f" providerId="ADAL" clId="{A135AD59-2022-465C-90F0-C65DE4C0EF0B}" dt="2024-06-13T08:15:00.692" v="21" actId="18131"/>
          <ac:picMkLst>
            <pc:docMk/>
            <pc:sldMk cId="2914428146" sldId="258"/>
            <ac:picMk id="15" creationId="{FA57E6C6-0E0F-491E-895F-9AAC0E469A56}"/>
          </ac:picMkLst>
        </pc:picChg>
        <pc:picChg chg="del">
          <ac:chgData name="Roseanne" userId="cacbe686-bbd5-4653-a4df-5109be14c44f" providerId="ADAL" clId="{A135AD59-2022-465C-90F0-C65DE4C0EF0B}" dt="2024-06-13T08:11:53.540" v="3" actId="478"/>
          <ac:picMkLst>
            <pc:docMk/>
            <pc:sldMk cId="2914428146" sldId="258"/>
            <ac:picMk id="16" creationId="{EB862526-10C5-45D3-B796-830B45B05E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4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3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5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8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0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0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4761-FFF6-4481-AB64-51026B828F0E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B84F-CA73-4986-B090-1671C622A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1DA83-B634-49C9-97C8-1254CA0AA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6" b="54042"/>
          <a:stretch/>
        </p:blipFill>
        <p:spPr>
          <a:xfrm>
            <a:off x="0" y="10868430"/>
            <a:ext cx="9601200" cy="1893380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4EB80B16-9ACD-4841-908A-D43205C944B3}"/>
              </a:ext>
            </a:extLst>
          </p:cNvPr>
          <p:cNvSpPr txBox="1"/>
          <p:nvPr/>
        </p:nvSpPr>
        <p:spPr>
          <a:xfrm>
            <a:off x="100482" y="1200954"/>
            <a:ext cx="9500717" cy="122537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9410" marR="539750" algn="ctr">
              <a:spcAft>
                <a:spcPts val="0"/>
              </a:spcAft>
            </a:pPr>
            <a:r>
              <a:rPr lang="en-US" sz="800" b="1" u="sng" dirty="0">
                <a:effectLst/>
                <a:latin typeface="+mj-lt"/>
                <a:ea typeface="Tahoma" panose="020B0604030504040204" pitchFamily="34" charset="0"/>
              </a:rPr>
              <a:t>CURRICULUM INTENT</a:t>
            </a:r>
          </a:p>
          <a:p>
            <a:pPr marL="359410" marR="539750" algn="ctr">
              <a:spcAft>
                <a:spcPts val="0"/>
              </a:spcAft>
            </a:pP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The curriculum and assessment of students at this stage of education has been</a:t>
            </a:r>
            <a:r>
              <a:rPr lang="en-US" sz="800" b="1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carefully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designed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promote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deep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learning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of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develop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into</a:t>
            </a:r>
            <a:r>
              <a:rPr lang="en-US" sz="800" b="1" spc="-2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b="1" spc="-6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practitioners: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 marR="365760" algn="ctr">
              <a:spcBef>
                <a:spcPts val="575"/>
              </a:spcBef>
              <a:spcAft>
                <a:spcPts val="0"/>
              </a:spcAft>
            </a:pP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Building on the work performing, composing and appraising work done by the music</a:t>
            </a:r>
            <a:r>
              <a:rPr lang="en-US" sz="800" spc="-2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department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KS3,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year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10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taught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how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has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developed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over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 60 years and knowledge of how musical elements are used to create different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genres of music. The aim is to build the learners’ musical knowledge and give them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ability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articulate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their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thoughts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feelings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about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using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appropriate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industry and theoretical language whilst drawing upon knowledge learned. By the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end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of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year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able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produce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detailed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analysis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of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two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contrasting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musical genres with a focus on factors that influenced its inception, significant bands</a:t>
            </a:r>
            <a:r>
              <a:rPr lang="en-US" sz="800" spc="-2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 artists along with fashion and imagery. They will also be able to produce their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own song analysis; </a:t>
            </a:r>
            <a:r>
              <a:rPr lang="en-US" sz="800" dirty="0" err="1">
                <a:effectLst/>
                <a:latin typeface="+mj-lt"/>
                <a:ea typeface="Tahoma" panose="020B0604030504040204" pitchFamily="34" charset="0"/>
              </a:rPr>
              <a:t>utilising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 and applying the knowledge and skills they have gained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throughout the year. Students will be involved in exploring different cultures and the</a:t>
            </a:r>
            <a:r>
              <a:rPr lang="en-US" sz="800" spc="-2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impact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they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have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on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different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musical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genres.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They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be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exposed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variety</a:t>
            </a:r>
            <a:r>
              <a:rPr lang="en-US" sz="800" spc="-4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of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live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performances both virtually and in venues. The year 10 course will prepare students</a:t>
            </a:r>
            <a:r>
              <a:rPr lang="en-US" sz="800" spc="-2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for year 11 where they will continue to broaden their musical knowledge to create a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live performance showcase. The full course can prepare students for further study of</a:t>
            </a:r>
            <a:r>
              <a:rPr lang="en-US" sz="800" spc="-2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at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level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3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builds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strong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foundations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for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career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industry.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BA8B1C-4404-4D1D-B07E-B0124332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53102"/>
              </p:ext>
            </p:extLst>
          </p:nvPr>
        </p:nvGraphicFramePr>
        <p:xfrm>
          <a:off x="298173" y="2540582"/>
          <a:ext cx="9091585" cy="110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905">
                  <a:extLst>
                    <a:ext uri="{9D8B030D-6E8A-4147-A177-3AD203B41FA5}">
                      <a16:colId xmlns:a16="http://schemas.microsoft.com/office/drawing/2014/main" val="294075316"/>
                    </a:ext>
                  </a:extLst>
                </a:gridCol>
                <a:gridCol w="2150722">
                  <a:extLst>
                    <a:ext uri="{9D8B030D-6E8A-4147-A177-3AD203B41FA5}">
                      <a16:colId xmlns:a16="http://schemas.microsoft.com/office/drawing/2014/main" val="3924005494"/>
                    </a:ext>
                  </a:extLst>
                </a:gridCol>
                <a:gridCol w="6417958">
                  <a:extLst>
                    <a:ext uri="{9D8B030D-6E8A-4147-A177-3AD203B41FA5}">
                      <a16:colId xmlns:a16="http://schemas.microsoft.com/office/drawing/2014/main" val="2457759666"/>
                    </a:ext>
                  </a:extLst>
                </a:gridCol>
              </a:tblGrid>
              <a:tr h="37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PRIOR LEARNING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51144"/>
                  </a:ext>
                </a:extLst>
              </a:tr>
              <a:tr h="35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PERSONAL DEVELOPMENT &amp; CURRICULUM LINKS</a:t>
                      </a:r>
                      <a:endParaRPr lang="en-GB" sz="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9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HOW THIS LEARNING WILL BE EMBEDDED ELSEWHERE IN THE CURRICULUM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Science -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anatomy of the voice.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Music -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how the voice produces sound, vocal health and different styles of music.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052918"/>
                  </a:ext>
                </a:extLst>
              </a:tr>
              <a:tr h="344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EXTRA-CURRICULAR &amp; CULTURAL CAPITAL</a:t>
                      </a:r>
                      <a:endParaRPr lang="en-GB" sz="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C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ENRICHMENT OPPORTUNITIES</a:t>
                      </a:r>
                    </a:p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Workshops with Wolverhampton university, London Theatre trip, Music enrichment activities and instrumental lessons.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4022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B575B81-C9CE-4A33-80BD-A673AA915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08593"/>
              </p:ext>
            </p:extLst>
          </p:nvPr>
        </p:nvGraphicFramePr>
        <p:xfrm>
          <a:off x="100482" y="3992136"/>
          <a:ext cx="9361714" cy="635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52">
                  <a:extLst>
                    <a:ext uri="{9D8B030D-6E8A-4147-A177-3AD203B41FA5}">
                      <a16:colId xmlns:a16="http://schemas.microsoft.com/office/drawing/2014/main" val="4108159153"/>
                    </a:ext>
                  </a:extLst>
                </a:gridCol>
                <a:gridCol w="1353426">
                  <a:extLst>
                    <a:ext uri="{9D8B030D-6E8A-4147-A177-3AD203B41FA5}">
                      <a16:colId xmlns:a16="http://schemas.microsoft.com/office/drawing/2014/main" val="3955971348"/>
                    </a:ext>
                  </a:extLst>
                </a:gridCol>
                <a:gridCol w="1504580">
                  <a:extLst>
                    <a:ext uri="{9D8B030D-6E8A-4147-A177-3AD203B41FA5}">
                      <a16:colId xmlns:a16="http://schemas.microsoft.com/office/drawing/2014/main" val="3062203241"/>
                    </a:ext>
                  </a:extLst>
                </a:gridCol>
                <a:gridCol w="1446086">
                  <a:extLst>
                    <a:ext uri="{9D8B030D-6E8A-4147-A177-3AD203B41FA5}">
                      <a16:colId xmlns:a16="http://schemas.microsoft.com/office/drawing/2014/main" val="584668101"/>
                    </a:ext>
                  </a:extLst>
                </a:gridCol>
                <a:gridCol w="1684109">
                  <a:extLst>
                    <a:ext uri="{9D8B030D-6E8A-4147-A177-3AD203B41FA5}">
                      <a16:colId xmlns:a16="http://schemas.microsoft.com/office/drawing/2014/main" val="89014477"/>
                    </a:ext>
                  </a:extLst>
                </a:gridCol>
                <a:gridCol w="1636923">
                  <a:extLst>
                    <a:ext uri="{9D8B030D-6E8A-4147-A177-3AD203B41FA5}">
                      <a16:colId xmlns:a16="http://schemas.microsoft.com/office/drawing/2014/main" val="3030051"/>
                    </a:ext>
                  </a:extLst>
                </a:gridCol>
                <a:gridCol w="1371738">
                  <a:extLst>
                    <a:ext uri="{9D8B030D-6E8A-4147-A177-3AD203B41FA5}">
                      <a16:colId xmlns:a16="http://schemas.microsoft.com/office/drawing/2014/main" val="2568766991"/>
                    </a:ext>
                  </a:extLst>
                </a:gridCol>
              </a:tblGrid>
              <a:tr h="87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AUTUMN 1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AUTUMN 2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SPRING 1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SPRING 2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SUMMER 1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SUMMER 2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78230"/>
                  </a:ext>
                </a:extLst>
              </a:tr>
              <a:tr h="232019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TOPIC/KNOWLEDGE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1: Exploring Music Product and Styles (Internal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explore a variety of musical styles and understand key features and their use of musical elements through the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Iconic Composers, artists, bands and producers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technology on musical styles, instruments, production and recording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listen to a piece(s) of music,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discuss the use of musical elements: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Tonality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Rhythmic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1: Exploring Music Product and Styles (Internal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explore a variety of musical styles and understand key features and their use of musical elements through the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Iconic Composers, artists, bands and producers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technology on musical styles, instruments, production and recording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listen to a piece(s) of music,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discuss the use of musical elements: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Tonality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Rhythmic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1: Exploring Music Product and Styles (Internal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respond to a brief set by the exam board by exploring a variety of musical styles and understand key features and their use of musical elements through the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Iconic Composers, artists, bands and producers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technology on musical styles, instruments, production and recording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listen to a piece(s) of music,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discuss the use of musical elements: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Tonality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Rhythmic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1: Exploring Music Product and Styles (Internal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respond to a brief set by the exam board by exploring a variety of musical styles and understand key features and their use of musical elements through the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Iconic Composers, artists, bands and producers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technology on musical styles, instruments, production and recording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listen to a piece(s) of music,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discuss the use of musical elements: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Tonality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Rhythmic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1: Exploring Music Product and Styles (Internal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respond to a brief set by the exam board by exploring a variety of musical styles and understand key features and their use of musical elements through the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Iconic Composers, artists, bands and producers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technology on musical styles, instruments, production and recording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listen to a piece(s) of music,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discuss the use of musical elements: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Tonality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Rhythmic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develop two musical disciplines through engagement in practical tasks, while documenting their progress and planning for further improvement. They will do this through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and commercial skills needed for the music industry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dirty="0">
                          <a:effectLst/>
                        </a:rPr>
                        <a:t>The development processes for music skills and techniques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Learners will explore the expectations and professional skills required to succeed in the industry: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management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self-discipline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with others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 and safe use of equipment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resources required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auditing existing skills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a development plan.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496217"/>
                  </a:ext>
                </a:extLst>
              </a:tr>
              <a:tr h="37292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SKILLS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Students will need to use their knowledge of musical elements to analyse pieces of music from different genres focus on sonic and compositional features.</a:t>
                      </a:r>
                    </a:p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need to use their knowledge of musical elements to analyse pieces of music from different genres focus on sonic and compositional features.</a:t>
                      </a:r>
                      <a:endParaRPr lang="en-US" dirty="0"/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need to use their knowledge of musical elements to analyse pieces of music from different genres focus on sonic and compositional features.</a:t>
                      </a:r>
                      <a:endParaRPr lang="en-GB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need to use their knowledge of musical elements to analyse pieces of music from different genres focus on sonic and compositional features.</a:t>
                      </a:r>
                      <a:endParaRPr lang="en-US" dirty="0"/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need to use their knowledge of musical elements to analyse pieces of music from different genres focus on sonic and compositional features.</a:t>
                      </a:r>
                      <a:endParaRPr lang="en-US" dirty="0"/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Students will develop their time-management skills along with self-discipline and working with others.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552198"/>
                  </a:ext>
                </a:extLst>
              </a:tr>
              <a:tr h="68746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ASSESSMENT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different musical styles</a:t>
                      </a:r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different musical styles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different musical styles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short composition using a DAW</a:t>
                      </a:r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different musical styles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short composition using a DAW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 to an audience</a:t>
                      </a:r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different musical styles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short composition using a DAW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 to an audience</a:t>
                      </a:r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development of music skills and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well-planned rehearsal schedule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90927"/>
                  </a:ext>
                </a:extLst>
              </a:tr>
              <a:tr h="9213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VOCAB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Tempo, Instrumentation, Lyrical content, Production techniques, Style, Inception, Significant, Important, Imagery, Fashion,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Musical Elements.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Tempo, Instrumentation, Lyrical content, Production techniques, Style, Inception, Significant, Important, Imagery, Fashion,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Musical Elements.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Maintenance, Personal goals, Practice plan, Timescales, Developmental progression, Technical Ability, Dexterity,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Stamina, Achievement.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Maintenance, Personal goals, Practice plan, Timescales, Developmental progression, Technical Ability, Dexterity, Stamina, Achievements.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Maintenance, Personal goals, Practice plan, Timescales, Developmental progression, Technical Ability, Dexterity, Stamina, Achievements.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Maintenance, Personal goals, Practice plan, Timescales, Developmental progression, Technical Ability, Dexterity, Stamina, Achievements.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968377"/>
                  </a:ext>
                </a:extLst>
              </a:tr>
            </a:tbl>
          </a:graphicData>
        </a:graphic>
      </p:graphicFrame>
      <p:sp>
        <p:nvSpPr>
          <p:cNvPr id="32" name="Text Box 12">
            <a:extLst>
              <a:ext uri="{FF2B5EF4-FFF2-40B4-BE49-F238E27FC236}">
                <a16:creationId xmlns:a16="http://schemas.microsoft.com/office/drawing/2014/main" id="{43C9488B-F38E-46EE-B5B5-0336591E7545}"/>
              </a:ext>
            </a:extLst>
          </p:cNvPr>
          <p:cNvSpPr txBox="1"/>
          <p:nvPr/>
        </p:nvSpPr>
        <p:spPr>
          <a:xfrm>
            <a:off x="171029" y="11709037"/>
            <a:ext cx="2984921" cy="89308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SKILLS 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marR="597535" indent="-180340" algn="ctr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US" sz="800" spc="-5" dirty="0">
                <a:effectLst/>
                <a:latin typeface="Tahoma"/>
                <a:ea typeface="Tahoma"/>
                <a:cs typeface="Tahoma"/>
              </a:rPr>
              <a:t>Health</a:t>
            </a:r>
            <a:r>
              <a:rPr lang="en-US" sz="800" spc="-6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800" dirty="0">
                <a:effectLst/>
                <a:latin typeface="Tahoma"/>
                <a:ea typeface="Tahoma"/>
                <a:cs typeface="Tahoma"/>
              </a:rPr>
              <a:t>and</a:t>
            </a:r>
            <a:r>
              <a:rPr lang="en-US" sz="800" spc="-6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800" dirty="0">
                <a:effectLst/>
                <a:latin typeface="Tahoma"/>
                <a:ea typeface="Tahoma"/>
                <a:cs typeface="Tahoma"/>
              </a:rPr>
              <a:t>Safety</a:t>
            </a:r>
            <a:r>
              <a:rPr lang="en-US" sz="800" spc="-25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800" dirty="0">
                <a:effectLst/>
                <a:latin typeface="Tahoma"/>
                <a:ea typeface="Tahoma"/>
                <a:cs typeface="Tahoma"/>
              </a:rPr>
              <a:t>requirements</a:t>
            </a:r>
            <a:endParaRPr lang="en-GB" sz="800" dirty="0">
              <a:latin typeface="Tahoma"/>
              <a:ea typeface="Tahoma"/>
              <a:cs typeface="Tahoma"/>
            </a:endParaRPr>
          </a:p>
          <a:p>
            <a:pPr marL="539750" marR="597535" indent="-180340" algn="ctr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US" sz="800" dirty="0">
                <a:effectLst/>
                <a:latin typeface="Tahoma"/>
                <a:ea typeface="Tahoma"/>
                <a:cs typeface="Tahoma"/>
              </a:rPr>
              <a:t>Reviews</a:t>
            </a:r>
            <a:endParaRPr lang="en-GB" sz="800">
              <a:latin typeface="Tahoma"/>
              <a:ea typeface="Tahoma"/>
              <a:cs typeface="Tahoma"/>
            </a:endParaRPr>
          </a:p>
          <a:p>
            <a:pPr marL="539750" marR="597535" indent="-180340" algn="ctr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US" sz="800" dirty="0">
                <a:effectLst/>
                <a:latin typeface="Tahoma"/>
                <a:ea typeface="Tahoma"/>
                <a:cs typeface="Tahoma"/>
              </a:rPr>
              <a:t>Notation</a:t>
            </a:r>
            <a:endParaRPr lang="en-GB" sz="800">
              <a:effectLst/>
              <a:latin typeface="Tahoma"/>
              <a:ea typeface="Tahoma"/>
              <a:cs typeface="Tahoma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6AA49C11-ED00-44DF-A101-B9B35FDF17A4}"/>
              </a:ext>
            </a:extLst>
          </p:cNvPr>
          <p:cNvSpPr txBox="1"/>
          <p:nvPr/>
        </p:nvSpPr>
        <p:spPr>
          <a:xfrm>
            <a:off x="3288879" y="11728086"/>
            <a:ext cx="2984921" cy="89308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</a:rPr>
              <a:t>CAREERS </a:t>
            </a:r>
            <a:r>
              <a:rPr lang="en-GB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LINKS</a:t>
            </a:r>
            <a:endParaRPr lang="en-GB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Musician</a:t>
            </a:r>
            <a:r>
              <a:rPr lang="en-GB" sz="1000" dirty="0">
                <a:latin typeface="Calibri"/>
                <a:ea typeface="Calibri"/>
                <a:cs typeface="Calibri"/>
              </a:rPr>
              <a:t>, composer, teacher, DJ, Music Therapist, Conductor, Orchestral Manager, Jingle writer, lyricist, booking agent</a:t>
            </a:r>
            <a:endParaRPr lang="en-GB" sz="100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7A8D6A63-1600-48E9-8471-6BE951D80F44}"/>
              </a:ext>
            </a:extLst>
          </p:cNvPr>
          <p:cNvSpPr txBox="1"/>
          <p:nvPr/>
        </p:nvSpPr>
        <p:spPr>
          <a:xfrm>
            <a:off x="6432550" y="11600647"/>
            <a:ext cx="2984921" cy="11124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9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SUPPORTING STUDENTS AT HOME</a:t>
            </a:r>
            <a:endParaRPr lang="en-GB" sz="9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Students encouraged to listen to different genres of music. Music can be accessed via the radio, YouTube, Spotify, TV and film.</a:t>
            </a:r>
            <a:endParaRPr lang="en-GB" sz="9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900" dirty="0">
                <a:effectLst/>
              </a:rPr>
              <a:t>Well-chosen pieces that fit the brief given by the exam board</a:t>
            </a:r>
            <a:r>
              <a:rPr lang="en-GB" sz="800" dirty="0">
                <a:effectLst/>
              </a:rPr>
              <a:t> </a:t>
            </a:r>
            <a:endParaRPr lang="en-GB" sz="8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FA64CD-9C02-4F3B-B9C9-9252C2D32903}"/>
              </a:ext>
            </a:extLst>
          </p:cNvPr>
          <p:cNvGrpSpPr/>
          <p:nvPr/>
        </p:nvGrpSpPr>
        <p:grpSpPr>
          <a:xfrm>
            <a:off x="298173" y="2421355"/>
            <a:ext cx="537569" cy="1339857"/>
            <a:chOff x="302060" y="2185375"/>
            <a:chExt cx="465750" cy="1085270"/>
          </a:xfrm>
        </p:grpSpPr>
        <p:pic>
          <p:nvPicPr>
            <p:cNvPr id="30" name="Graphic 29" descr="Back with solid fill">
              <a:extLst>
                <a:ext uri="{FF2B5EF4-FFF2-40B4-BE49-F238E27FC236}">
                  <a16:creationId xmlns:a16="http://schemas.microsoft.com/office/drawing/2014/main" id="{BF8852B2-94F0-4B7B-A054-0D6DF4E63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060" y="2185375"/>
              <a:ext cx="465750" cy="465750"/>
            </a:xfrm>
            <a:prstGeom prst="rect">
              <a:avLst/>
            </a:prstGeom>
          </p:spPr>
        </p:pic>
        <p:pic>
          <p:nvPicPr>
            <p:cNvPr id="36" name="Graphic 35" descr="Heart with solid fill">
              <a:extLst>
                <a:ext uri="{FF2B5EF4-FFF2-40B4-BE49-F238E27FC236}">
                  <a16:creationId xmlns:a16="http://schemas.microsoft.com/office/drawing/2014/main" id="{DA6957D2-7C9A-46C0-96C7-1ADEDF1CD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8855" y="2882900"/>
              <a:ext cx="387745" cy="387745"/>
            </a:xfrm>
            <a:prstGeom prst="rect">
              <a:avLst/>
            </a:prstGeom>
          </p:spPr>
        </p:pic>
        <p:pic>
          <p:nvPicPr>
            <p:cNvPr id="38" name="Graphic 37" descr="Plant with solid fill">
              <a:extLst>
                <a:ext uri="{FF2B5EF4-FFF2-40B4-BE49-F238E27FC236}">
                  <a16:creationId xmlns:a16="http://schemas.microsoft.com/office/drawing/2014/main" id="{B76AF0AE-83BF-4127-9073-CBEA4ADB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4499" y="2585189"/>
              <a:ext cx="336456" cy="33645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C3662D-0C8F-4930-97D3-5B79A33ADB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1"/>
          <a:stretch/>
        </p:blipFill>
        <p:spPr>
          <a:xfrm>
            <a:off x="0" y="-44516"/>
            <a:ext cx="9601200" cy="12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12A5CEA-BACB-466F-8F06-5E41502F4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39565"/>
              </p:ext>
            </p:extLst>
          </p:nvPr>
        </p:nvGraphicFramePr>
        <p:xfrm>
          <a:off x="287043" y="2377377"/>
          <a:ext cx="9091585" cy="1082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905">
                  <a:extLst>
                    <a:ext uri="{9D8B030D-6E8A-4147-A177-3AD203B41FA5}">
                      <a16:colId xmlns:a16="http://schemas.microsoft.com/office/drawing/2014/main" val="294075316"/>
                    </a:ext>
                  </a:extLst>
                </a:gridCol>
                <a:gridCol w="2142802">
                  <a:extLst>
                    <a:ext uri="{9D8B030D-6E8A-4147-A177-3AD203B41FA5}">
                      <a16:colId xmlns:a16="http://schemas.microsoft.com/office/drawing/2014/main" val="3924005494"/>
                    </a:ext>
                  </a:extLst>
                </a:gridCol>
                <a:gridCol w="6425878">
                  <a:extLst>
                    <a:ext uri="{9D8B030D-6E8A-4147-A177-3AD203B41FA5}">
                      <a16:colId xmlns:a16="http://schemas.microsoft.com/office/drawing/2014/main" val="2457759666"/>
                    </a:ext>
                  </a:extLst>
                </a:gridCol>
              </a:tblGrid>
              <a:tr h="371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PRIOR LEARNING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2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51144"/>
                  </a:ext>
                </a:extLst>
              </a:tr>
              <a:tr h="35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PERSONAL DEVELOPMENT &amp; CURRICULUM LINKS</a:t>
                      </a:r>
                      <a:endParaRPr lang="en-GB" sz="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9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THIS LEARNING WILL BE EMBEDDED ELSEWHERE IN THE CURRICULUM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Science -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anatomy of the voice.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 -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the voice produces sound, vocal health and different styles of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music.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052918"/>
                  </a:ext>
                </a:extLst>
              </a:tr>
              <a:tr h="344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EXTRA-CURRICULAR &amp; CULTURAL CAPITAL</a:t>
                      </a:r>
                      <a:endParaRPr lang="en-GB" sz="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C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ENRICHMENT OPPORTUNITIES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Workshops with Wolverhampton university, London Theatre trip, Music enrichment activities and instrumental lessons.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50" marR="5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4022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2FE1011-F391-4E42-9EFA-3FC10B7C9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6" b="54042"/>
          <a:stretch/>
        </p:blipFill>
        <p:spPr>
          <a:xfrm>
            <a:off x="0" y="10868430"/>
            <a:ext cx="9601200" cy="1893380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4EB80B16-9ACD-4841-908A-D43205C944B3}"/>
              </a:ext>
            </a:extLst>
          </p:cNvPr>
          <p:cNvSpPr txBox="1"/>
          <p:nvPr/>
        </p:nvSpPr>
        <p:spPr>
          <a:xfrm>
            <a:off x="275915" y="1252192"/>
            <a:ext cx="9113843" cy="9809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5760" marR="238760" algn="ctr">
              <a:lnSpc>
                <a:spcPts val="800"/>
              </a:lnSpc>
              <a:spcBef>
                <a:spcPts val="515"/>
              </a:spcBef>
              <a:spcAft>
                <a:spcPts val="0"/>
              </a:spcAft>
            </a:pPr>
            <a:r>
              <a:rPr lang="en-GB" sz="800" b="1" dirty="0">
                <a:effectLst/>
                <a:latin typeface="+mj-lt"/>
                <a:ea typeface="Tahoma" panose="020B0604030504040204" pitchFamily="34" charset="0"/>
              </a:rPr>
              <a:t>CURRICULUM INTENT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 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 marR="552450" algn="just">
              <a:lnSpc>
                <a:spcPts val="800"/>
              </a:lnSpc>
              <a:spcAft>
                <a:spcPts val="0"/>
              </a:spcAft>
            </a:pP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The curriculum and assessment of students</a:t>
            </a:r>
            <a:r>
              <a:rPr lang="en-US" sz="800" b="1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at</a:t>
            </a:r>
            <a:r>
              <a:rPr lang="en-US" sz="800" b="1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this</a:t>
            </a:r>
            <a:r>
              <a:rPr lang="en-US" sz="800" b="1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stage</a:t>
            </a:r>
            <a:r>
              <a:rPr lang="en-US" sz="800" b="1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of</a:t>
            </a:r>
            <a:r>
              <a:rPr lang="en-US" sz="800" b="1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education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has</a:t>
            </a:r>
            <a:r>
              <a:rPr lang="en-US" sz="800" b="1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been</a:t>
            </a:r>
            <a:r>
              <a:rPr lang="en-US" sz="800" b="1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carefully</a:t>
            </a:r>
            <a:r>
              <a:rPr lang="en-US" sz="800" b="1" spc="-2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designed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promote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deep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learning</a:t>
            </a:r>
            <a:r>
              <a:rPr lang="en-US" sz="800" b="1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of</a:t>
            </a:r>
            <a:r>
              <a:rPr lang="en-US" sz="800" b="1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b="1" spc="-2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b="1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develop</a:t>
            </a:r>
            <a:r>
              <a:rPr lang="en-US" sz="800" b="1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r>
              <a:rPr lang="en-US" sz="800" b="1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into</a:t>
            </a:r>
            <a:r>
              <a:rPr lang="en-US" sz="800" b="1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b="1" dirty="0">
                <a:effectLst/>
                <a:latin typeface="+mj-lt"/>
                <a:ea typeface="Tahoma" panose="020B0604030504040204" pitchFamily="34" charset="0"/>
              </a:rPr>
              <a:t>musicians: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 marR="365760">
              <a:lnSpc>
                <a:spcPts val="8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Continuing to build on the knowledge and skills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spc="-5" dirty="0">
                <a:effectLst/>
                <a:latin typeface="+mj-lt"/>
                <a:ea typeface="Tahoma" panose="020B0604030504040204" pitchFamily="34" charset="0"/>
              </a:rPr>
              <a:t>they</a:t>
            </a:r>
            <a:r>
              <a:rPr lang="en-US" sz="800" spc="-6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spc="-5" dirty="0">
                <a:effectLst/>
                <a:latin typeface="+mj-lt"/>
                <a:ea typeface="Tahoma" panose="020B0604030504040204" pitchFamily="34" charset="0"/>
              </a:rPr>
              <a:t>have</a:t>
            </a:r>
            <a:r>
              <a:rPr lang="en-US" sz="800" spc="-6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spc="-5" dirty="0">
                <a:effectLst/>
                <a:latin typeface="+mj-lt"/>
                <a:ea typeface="Tahoma" panose="020B0604030504040204" pitchFamily="34" charset="0"/>
              </a:rPr>
              <a:t>developed</a:t>
            </a:r>
            <a:r>
              <a:rPr lang="en-US" sz="800" spc="-6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spc="-5" dirty="0">
                <a:effectLst/>
                <a:latin typeface="+mj-lt"/>
                <a:ea typeface="Tahoma" panose="020B0604030504040204" pitchFamily="34" charset="0"/>
              </a:rPr>
              <a:t>throughout</a:t>
            </a:r>
            <a:r>
              <a:rPr lang="en-US" sz="800" spc="-6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year</a:t>
            </a:r>
            <a:r>
              <a:rPr lang="en-US" sz="800" spc="-6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10</a:t>
            </a:r>
            <a:r>
              <a:rPr lang="en-US" sz="800" spc="-6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 engage with a full live performance project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including</a:t>
            </a:r>
            <a:r>
              <a:rPr lang="en-US" sz="800" spc="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planning,</a:t>
            </a:r>
            <a:r>
              <a:rPr lang="en-US" sz="800" spc="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rehearsal,</a:t>
            </a:r>
            <a:r>
              <a:rPr lang="en-US" sz="800" spc="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performance</a:t>
            </a:r>
            <a:r>
              <a:rPr lang="en-US" sz="800" spc="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evaluation.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skills</a:t>
            </a:r>
            <a:r>
              <a:rPr lang="en-US" sz="800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learned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within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this</a:t>
            </a:r>
            <a:r>
              <a:rPr lang="en-US" sz="800" spc="-2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unit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 marR="446405">
              <a:lnSpc>
                <a:spcPts val="8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can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directly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applied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any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future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pursuits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 live music industry. Students will develop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ability</a:t>
            </a:r>
            <a:r>
              <a:rPr lang="en-US" sz="800" spc="-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rehearse</a:t>
            </a:r>
            <a:r>
              <a:rPr lang="en-US" sz="800" spc="-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effectively.</a:t>
            </a:r>
            <a:r>
              <a:rPr lang="en-US" sz="800" spc="-4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 marR="389255">
              <a:lnSpc>
                <a:spcPts val="8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 develop their planning, </a:t>
            </a:r>
            <a:r>
              <a:rPr lang="en-US" sz="800" dirty="0" err="1">
                <a:effectLst/>
                <a:latin typeface="+mj-lt"/>
                <a:ea typeface="Tahoma" panose="020B0604030504040204" pitchFamily="34" charset="0"/>
              </a:rPr>
              <a:t>organisation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,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communication</a:t>
            </a:r>
            <a:r>
              <a:rPr lang="en-US" sz="800" spc="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evaluation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skills</a:t>
            </a:r>
            <a:r>
              <a:rPr lang="en-US" sz="800" spc="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throughout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rehearsal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process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be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exposed</a:t>
            </a:r>
            <a:r>
              <a:rPr lang="en-US" sz="8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live music performances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 further develop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their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knowledge of the music industry. By the end of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year</a:t>
            </a:r>
            <a:r>
              <a:rPr lang="en-US" sz="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11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students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will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have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critically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 err="1">
                <a:effectLst/>
                <a:latin typeface="+mj-lt"/>
                <a:ea typeface="Tahoma" panose="020B0604030504040204" pitchFamily="34" charset="0"/>
              </a:rPr>
              <a:t>analysed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 marR="367665">
              <a:lnSpc>
                <a:spcPts val="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live</a:t>
            </a:r>
            <a:r>
              <a:rPr lang="en-US" sz="800" spc="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performance</a:t>
            </a:r>
            <a:r>
              <a:rPr lang="en-US" sz="800" spc="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techniques</a:t>
            </a:r>
            <a:r>
              <a:rPr lang="en-US" sz="800" spc="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applied</a:t>
            </a:r>
            <a:r>
              <a:rPr lang="en-US" sz="800" spc="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them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to their own performance. The full course can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prepare students for further study of music at</a:t>
            </a:r>
            <a:r>
              <a:rPr lang="en-US" sz="800" spc="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level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3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builds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strong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foundations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for</a:t>
            </a:r>
            <a:r>
              <a:rPr lang="en-US" sz="800" spc="-2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a</a:t>
            </a:r>
            <a:r>
              <a:rPr lang="en-US" sz="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career</a:t>
            </a:r>
            <a:r>
              <a:rPr lang="en-US" sz="800" spc="-2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</a:t>
            </a:r>
            <a:r>
              <a:rPr lang="en-US" sz="800" spc="-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the</a:t>
            </a:r>
            <a:r>
              <a:rPr lang="en-US" sz="800" spc="-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music</a:t>
            </a:r>
            <a:r>
              <a:rPr lang="en-US" sz="800" spc="-5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800" dirty="0">
                <a:effectLst/>
                <a:latin typeface="+mj-lt"/>
                <a:ea typeface="Tahoma" panose="020B0604030504040204" pitchFamily="34" charset="0"/>
              </a:rPr>
              <a:t>industry.</a:t>
            </a: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  <a:p>
            <a:pPr marL="365760" marR="238760" algn="ctr">
              <a:lnSpc>
                <a:spcPts val="800"/>
              </a:lnSpc>
              <a:spcBef>
                <a:spcPts val="515"/>
              </a:spcBef>
              <a:spcAft>
                <a:spcPts val="0"/>
              </a:spcAft>
            </a:pPr>
            <a:endParaRPr lang="en-GB" sz="800" dirty="0">
              <a:effectLst/>
              <a:latin typeface="+mj-lt"/>
              <a:ea typeface="Tahoma" panose="020B060403050404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B575B81-C9CE-4A33-80BD-A673AA915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63802"/>
              </p:ext>
            </p:extLst>
          </p:nvPr>
        </p:nvGraphicFramePr>
        <p:xfrm>
          <a:off x="132928" y="3654070"/>
          <a:ext cx="9214846" cy="6473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071">
                  <a:extLst>
                    <a:ext uri="{9D8B030D-6E8A-4147-A177-3AD203B41FA5}">
                      <a16:colId xmlns:a16="http://schemas.microsoft.com/office/drawing/2014/main" val="4108159153"/>
                    </a:ext>
                  </a:extLst>
                </a:gridCol>
                <a:gridCol w="1568019">
                  <a:extLst>
                    <a:ext uri="{9D8B030D-6E8A-4147-A177-3AD203B41FA5}">
                      <a16:colId xmlns:a16="http://schemas.microsoft.com/office/drawing/2014/main" val="3955971348"/>
                    </a:ext>
                  </a:extLst>
                </a:gridCol>
                <a:gridCol w="1743139">
                  <a:extLst>
                    <a:ext uri="{9D8B030D-6E8A-4147-A177-3AD203B41FA5}">
                      <a16:colId xmlns:a16="http://schemas.microsoft.com/office/drawing/2014/main" val="3062203241"/>
                    </a:ext>
                  </a:extLst>
                </a:gridCol>
                <a:gridCol w="1675371">
                  <a:extLst>
                    <a:ext uri="{9D8B030D-6E8A-4147-A177-3AD203B41FA5}">
                      <a16:colId xmlns:a16="http://schemas.microsoft.com/office/drawing/2014/main" val="584668101"/>
                    </a:ext>
                  </a:extLst>
                </a:gridCol>
                <a:gridCol w="1923800">
                  <a:extLst>
                    <a:ext uri="{9D8B030D-6E8A-4147-A177-3AD203B41FA5}">
                      <a16:colId xmlns:a16="http://schemas.microsoft.com/office/drawing/2014/main" val="89014477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481809419"/>
                    </a:ext>
                  </a:extLst>
                </a:gridCol>
                <a:gridCol w="1896466">
                  <a:extLst>
                    <a:ext uri="{9D8B030D-6E8A-4147-A177-3AD203B41FA5}">
                      <a16:colId xmlns:a16="http://schemas.microsoft.com/office/drawing/2014/main" val="3030051"/>
                    </a:ext>
                  </a:extLst>
                </a:gridCol>
              </a:tblGrid>
              <a:tr h="98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AUTUMN 1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AUTUMN 2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SPRING 1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SPRING 2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SUMMER 1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78230"/>
                  </a:ext>
                </a:extLst>
              </a:tr>
              <a:tr h="28761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TOPIC/KNOWLEDGE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2: Music skills development (Internal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How to develop two musical disciplines through engagement in practical tasks, while documenting their progress and planning for further improvement. They will do this through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and commercial skills needed for the music industry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development processes for music skills and techniques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Learners will explore planning and communicating music skills development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development processes.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Strategies for skills development.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equipment and resources.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 of capturing musical development, such as 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a clear and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organised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approach to communicating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 and commenting on work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2: Music skills development (Internal unit) 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participate in workshops and sessions to identify and develop musical skills and techniques in the following three disciplines: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performance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original music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production.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 will select and develop their individual musical and professional techniques appropriate to context and style and demonstrate the application of these skills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process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musical skills appropriate to style and context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Applying skills to the creation of content/material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Performance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original music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production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3: Responding to a music brief (external 	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develop and present music in response to a given music brief.  They will do this through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skills and techniques developed in component 1 and 2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 thought-out ideas in relation to a theme.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Learners will understand how to respond to a brief: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 of a music brief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to meet the demands of the brief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 constraints and intentions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produce a response to the brief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Refining music skills for music product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Refining music product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management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Reviewing work and quality of the outcome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Presenting and reflecting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3: Responding to a music brief (external unit)	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develop and present music in response to a given music brief.  They will do this through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skills and techniques developed in component 1 and 2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 thought-out ideas in relation to a theme.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Learners will understand how to respond to a brief: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 of a music brief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to meet the demands of the brief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 constraints and intentions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produce a response to the brief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Refining music skills for music product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Refining music product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management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Reviewing work and quality of the outcome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Presenting and reflecting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3: Responding to a music brief (external unit)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 will know: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develop and present music in response to a given music brief.  They will do this through consideration of: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skills and techniques developed in component 1 and 2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 thought-out ideas in relation to a theme.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Learners will understand how to respond to a brief: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 of a music brief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to meet the demands of the brief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 constraints and intentions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produce a response to the brief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Refining music skills for music product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Refining music product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management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Reviewing work and quality of the outcome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Presenting and reflecting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59410" lvl="0" algn="l">
                        <a:spcBef>
                          <a:spcPts val="107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Use the remainder of the term to complete revision for their upcoming exams</a:t>
                      </a:r>
                      <a:endParaRPr lang="en-GB" sz="105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496217"/>
                  </a:ext>
                </a:extLst>
              </a:tr>
              <a:tr h="8622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SKILLS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Students will develop their analytical skills and assess their own progress. They will also develop their performing and composing skills.</a:t>
                      </a:r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develop their analytical skills and assess their own progress. They will also develop their performing and composing skills.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Students will refine their performing and composing skills in relation to a set brief.</a:t>
                      </a:r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refine their performing and composing skills in relation to a set brief.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n-lt"/>
                          <a:cs typeface="Times New Roman"/>
                        </a:rPr>
                        <a:t>Students will continue to develop and refine their performing skills when performing to a live audience.  They will use their evaluating and analytic skills to give feedback on theirs and others performance.</a:t>
                      </a:r>
                      <a:endParaRPr lang="en-GB" sz="8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552198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ASSESSMENT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development of music skills and techniques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well-planned rehearsal schedule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portfolio of evidence that demonstrates their understanding of music skills and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tehniques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music performance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composition/original music 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final product either performance or composition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well-planned rehearsal schedule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Well-chosen pieces that fit the brief given by the exam board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final product either performance or composition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well-planned rehearsal schedule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Well-chosen pieces that fit the brief given by the exam board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 final product either performance or composition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well-planned rehearsal schedule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Well-chosen pieces that fit the brief given by the exam board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90927"/>
                  </a:ext>
                </a:extLst>
              </a:tr>
              <a:tr h="8137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VOCAB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3" marR="5575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aims, Audience expectation, Agreed, Brief, Rehearsal plan, Health &amp; Safety, Rehearsal process, Present, Perform live, Target audience, Review, Musical Elements.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aims, Audience expectation, Agreed, Brief, Rehearsal plan, Health &amp; Safety, Rehearsal process, Present, Perform live, Target audience, Review, Musical Elements.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aims, Audience expectation, Agreed brief, Rehearsal plan, Health &amp; Safety, Rehearsal process, Present, Perform live, Target audience, Review, Musical elements.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aims, Audience expectation, Agreed brief, Rehearsal plan, Health &amp; Safety, Rehearsal process, Present, Perform live, Target audience, Review.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dk1"/>
                          </a:solidFill>
                          <a:latin typeface="Calibri"/>
                        </a:rPr>
                        <a:t>Personal aims, Audience expectation, Agreed brief, Rehearsal plan, Health &amp; Safety, Rehearsal process, Present, Perform live, Target audience, Review.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968377"/>
                  </a:ext>
                </a:extLst>
              </a:tr>
            </a:tbl>
          </a:graphicData>
        </a:graphic>
      </p:graphicFrame>
      <p:sp>
        <p:nvSpPr>
          <p:cNvPr id="32" name="Text Box 12">
            <a:extLst>
              <a:ext uri="{FF2B5EF4-FFF2-40B4-BE49-F238E27FC236}">
                <a16:creationId xmlns:a16="http://schemas.microsoft.com/office/drawing/2014/main" id="{43C9488B-F38E-46EE-B5B5-0336591E7545}"/>
              </a:ext>
            </a:extLst>
          </p:cNvPr>
          <p:cNvSpPr txBox="1"/>
          <p:nvPr/>
        </p:nvSpPr>
        <p:spPr>
          <a:xfrm>
            <a:off x="151769" y="11135797"/>
            <a:ext cx="2984921" cy="15453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READING SKILLS </a:t>
            </a:r>
            <a:endParaRPr lang="en-GB" sz="1600" b="1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410">
              <a:lnSpc>
                <a:spcPts val="1465"/>
              </a:lnSpc>
              <a:spcBef>
                <a:spcPts val="65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»	Reading</a:t>
            </a:r>
            <a:r>
              <a:rPr lang="en-US" sz="1800" spc="-5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notation.</a:t>
            </a:r>
            <a:endParaRPr lang="en-GB" sz="1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>
              <a:lnSpc>
                <a:spcPts val="1335"/>
              </a:lnSpc>
              <a:tabLst>
                <a:tab pos="539750" algn="l"/>
              </a:tabLst>
            </a:pP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»	Responding</a:t>
            </a:r>
            <a:r>
              <a:rPr lang="en-US" sz="1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to</a:t>
            </a:r>
            <a:r>
              <a:rPr lang="en-US" sz="1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feedback</a:t>
            </a:r>
            <a:r>
              <a:rPr lang="en-US" sz="1800" spc="-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1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setting</a:t>
            </a:r>
            <a:r>
              <a:rPr lang="en-US" sz="1800" spc="-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targets.</a:t>
            </a:r>
            <a:endParaRPr lang="en-GB" sz="1800" dirty="0">
              <a:effectLst/>
              <a:latin typeface="+mj-lt"/>
              <a:ea typeface="Tahoma" panose="020B0604030504040204" pitchFamily="34" charset="0"/>
            </a:endParaRPr>
          </a:p>
          <a:p>
            <a:pPr marL="359410">
              <a:lnSpc>
                <a:spcPts val="1465"/>
              </a:lnSpc>
              <a:tabLst>
                <a:tab pos="539750" algn="l"/>
              </a:tabLst>
            </a:pP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»	Musical</a:t>
            </a:r>
            <a:r>
              <a:rPr lang="en-US" sz="1800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elements</a:t>
            </a:r>
            <a:r>
              <a:rPr lang="en-US" sz="1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and</a:t>
            </a:r>
            <a:r>
              <a:rPr lang="en-US" sz="1800" spc="-1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key</a:t>
            </a:r>
            <a:r>
              <a:rPr lang="en-US" sz="1800" spc="-1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Tahoma" panose="020B0604030504040204" pitchFamily="34" charset="0"/>
              </a:rPr>
              <a:t>terminology.</a:t>
            </a:r>
            <a:endParaRPr lang="en-GB" sz="1800" dirty="0">
              <a:effectLst/>
              <a:latin typeface="+mj-lt"/>
              <a:ea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6AA49C11-ED00-44DF-A101-B9B35FDF17A4}"/>
              </a:ext>
            </a:extLst>
          </p:cNvPr>
          <p:cNvSpPr txBox="1"/>
          <p:nvPr/>
        </p:nvSpPr>
        <p:spPr>
          <a:xfrm>
            <a:off x="3308139" y="11135796"/>
            <a:ext cx="2984921" cy="15453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LINKS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Musician, composer, teacher, DJ, Music Therapist, Conductor, Orchestral Manager, Jingle writer, lyricist, booking agent</a:t>
            </a:r>
            <a:endParaRPr lang="en-GB" dirty="0">
              <a:latin typeface="Calibri"/>
              <a:ea typeface="Calibri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7A8D6A63-1600-48E9-8471-6BE951D80F44}"/>
              </a:ext>
            </a:extLst>
          </p:cNvPr>
          <p:cNvSpPr txBox="1"/>
          <p:nvPr/>
        </p:nvSpPr>
        <p:spPr>
          <a:xfrm>
            <a:off x="6444830" y="11106047"/>
            <a:ext cx="2984921" cy="15453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700"/>
              </a:lnSpc>
              <a:spcAft>
                <a:spcPts val="800"/>
              </a:spcAft>
            </a:pPr>
            <a:endParaRPr lang="en-GB" sz="1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1400" b="1" dirty="0">
                <a:solidFill>
                  <a:schemeClr val="accent6"/>
                </a:solidFill>
              </a:rPr>
              <a:t>SUPPORTING STUDENTS AT HOME</a:t>
            </a:r>
          </a:p>
          <a:p>
            <a:pPr lvl="0" algn="ctr"/>
            <a:r>
              <a:rPr lang="en-US" sz="1100" dirty="0"/>
              <a:t>Stu</a:t>
            </a:r>
            <a:r>
              <a:rPr lang="en-US" sz="1000" kern="1200" dirty="0">
                <a:effectLst/>
                <a:latin typeface="+mn-lt"/>
                <a:ea typeface="+mn-ea"/>
                <a:cs typeface="+mn-cs"/>
              </a:rPr>
              <a:t>dents encouraged to listen to different genres of music. Music can be accessed via the radio, YouTube, Spotify, TV and film.</a:t>
            </a:r>
            <a:endParaRPr lang="en-GB" sz="1000" kern="1200" dirty="0">
              <a:effectLst/>
              <a:latin typeface="+mn-lt"/>
              <a:ea typeface="+mn-ea"/>
              <a:cs typeface="+mn-cs"/>
            </a:endParaRPr>
          </a:p>
          <a:p>
            <a:pPr lvl="0" algn="ctr"/>
            <a:r>
              <a:rPr lang="en-US" sz="1000" kern="1200" dirty="0">
                <a:effectLst/>
                <a:latin typeface="+mn-lt"/>
                <a:ea typeface="+mn-ea"/>
                <a:cs typeface="+mn-cs"/>
              </a:rPr>
              <a:t>well-chosen pieces that fit the brief given by the exam board</a:t>
            </a:r>
            <a:endParaRPr lang="en-GB" sz="1000" kern="1200" dirty="0"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FA0BC-5F5A-4A8E-BB0C-5D39B3844AC3}"/>
              </a:ext>
            </a:extLst>
          </p:cNvPr>
          <p:cNvGrpSpPr/>
          <p:nvPr/>
        </p:nvGrpSpPr>
        <p:grpSpPr>
          <a:xfrm>
            <a:off x="197569" y="2233153"/>
            <a:ext cx="656772" cy="1420918"/>
            <a:chOff x="302060" y="2185375"/>
            <a:chExt cx="465750" cy="1085270"/>
          </a:xfrm>
        </p:grpSpPr>
        <p:pic>
          <p:nvPicPr>
            <p:cNvPr id="30" name="Graphic 29" descr="Back with solid fill">
              <a:extLst>
                <a:ext uri="{FF2B5EF4-FFF2-40B4-BE49-F238E27FC236}">
                  <a16:creationId xmlns:a16="http://schemas.microsoft.com/office/drawing/2014/main" id="{BF8852B2-94F0-4B7B-A054-0D6DF4E63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060" y="2185375"/>
              <a:ext cx="465750" cy="465750"/>
            </a:xfrm>
            <a:prstGeom prst="rect">
              <a:avLst/>
            </a:prstGeom>
          </p:spPr>
        </p:pic>
        <p:pic>
          <p:nvPicPr>
            <p:cNvPr id="36" name="Graphic 35" descr="Heart with solid fill">
              <a:extLst>
                <a:ext uri="{FF2B5EF4-FFF2-40B4-BE49-F238E27FC236}">
                  <a16:creationId xmlns:a16="http://schemas.microsoft.com/office/drawing/2014/main" id="{DA6957D2-7C9A-46C0-96C7-1ADEDF1CD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8855" y="2882900"/>
              <a:ext cx="387745" cy="387745"/>
            </a:xfrm>
            <a:prstGeom prst="rect">
              <a:avLst/>
            </a:prstGeom>
          </p:spPr>
        </p:pic>
        <p:pic>
          <p:nvPicPr>
            <p:cNvPr id="38" name="Graphic 37" descr="Plant with solid fill">
              <a:extLst>
                <a:ext uri="{FF2B5EF4-FFF2-40B4-BE49-F238E27FC236}">
                  <a16:creationId xmlns:a16="http://schemas.microsoft.com/office/drawing/2014/main" id="{B76AF0AE-83BF-4127-9073-CBEA4ADB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4499" y="2556614"/>
              <a:ext cx="336456" cy="33645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7E6C6-0E0F-491E-895F-9AAC0E469A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2" b="51159"/>
          <a:stretch/>
        </p:blipFill>
        <p:spPr>
          <a:xfrm>
            <a:off x="0" y="-44516"/>
            <a:ext cx="9601200" cy="12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5B9AAD8F77D4E96DE01F15D3C6ECD" ma:contentTypeVersion="15" ma:contentTypeDescription="Create a new document." ma:contentTypeScope="" ma:versionID="bf3e80fd72d84ffcd8633d55b11bd0cc">
  <xsd:schema xmlns:xsd="http://www.w3.org/2001/XMLSchema" xmlns:xs="http://www.w3.org/2001/XMLSchema" xmlns:p="http://schemas.microsoft.com/office/2006/metadata/properties" xmlns:ns2="24c83d09-98f2-4b05-83a4-f8231922174d" xmlns:ns3="29d82006-19ed-4e62-a1bf-d2064a63fff4" targetNamespace="http://schemas.microsoft.com/office/2006/metadata/properties" ma:root="true" ma:fieldsID="9ff24f1033986f5f1d3d34ba8509f29c" ns2:_="" ns3:_="">
    <xsd:import namespace="24c83d09-98f2-4b05-83a4-f8231922174d"/>
    <xsd:import namespace="29d82006-19ed-4e62-a1bf-d2064a63f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83d09-98f2-4b05-83a4-f82319221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82006-19ed-4e62-a1bf-d2064a63ff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ef76adc-3476-46c2-a17f-480f474a8232}" ma:internalName="TaxCatchAll" ma:showField="CatchAllData" ma:web="29d82006-19ed-4e62-a1bf-d2064a63ff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c83d09-98f2-4b05-83a4-f8231922174d">
      <Terms xmlns="http://schemas.microsoft.com/office/infopath/2007/PartnerControls"/>
    </lcf76f155ced4ddcb4097134ff3c332f>
    <TaxCatchAll xmlns="29d82006-19ed-4e62-a1bf-d2064a63ff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861A4-EB73-42D5-9021-FF32D52FB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83d09-98f2-4b05-83a4-f8231922174d"/>
    <ds:schemaRef ds:uri="29d82006-19ed-4e62-a1bf-d2064a63f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C7C6EC-CAE9-48C6-AFCE-C04986FC537A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29d82006-19ed-4e62-a1bf-d2064a63fff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4c83d09-98f2-4b05-83a4-f8231922174d"/>
  </ds:schemaRefs>
</ds:datastoreItem>
</file>

<file path=customXml/itemProps3.xml><?xml version="1.0" encoding="utf-8"?>
<ds:datastoreItem xmlns:ds="http://schemas.openxmlformats.org/officeDocument/2006/customXml" ds:itemID="{1D60EA74-AE46-4461-85F1-278E8494C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2338</Words>
  <Application>Microsoft Office PowerPoint</Application>
  <PresentationFormat>A3 Paper (297x420 mm)</PresentationFormat>
  <Paragraphs>280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Roseanne Cottom</dc:creator>
  <cp:lastModifiedBy>Roseanne Cottom</cp:lastModifiedBy>
  <cp:revision>72</cp:revision>
  <dcterms:created xsi:type="dcterms:W3CDTF">2024-06-07T09:16:42Z</dcterms:created>
  <dcterms:modified xsi:type="dcterms:W3CDTF">2024-09-12T08:18:51Z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0x010100D6D5B9AAD8F77D4E96DE01F15D3C6ECD</vt:lpwstr>
  </property>
  <property fmtid="{D5CDD505-2E9C-101B-9397-08002B2CF9AE}" pid="3" name="MediaServiceImageTags">
    <vt:lpwstr/>
  </property>
</Properties>
</file>