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00" r:id="rId1"/>
    <p:sldMasterId id="2147483723" r:id="rId2"/>
  </p:sldMasterIdLst>
  <p:notesMasterIdLst>
    <p:notesMasterId r:id="rId18"/>
  </p:notesMasterIdLst>
  <p:sldIdLst>
    <p:sldId id="1651" r:id="rId3"/>
    <p:sldId id="2048" r:id="rId4"/>
    <p:sldId id="2046" r:id="rId5"/>
    <p:sldId id="2049" r:id="rId6"/>
    <p:sldId id="2047" r:id="rId7"/>
    <p:sldId id="2050" r:id="rId8"/>
    <p:sldId id="2052" r:id="rId9"/>
    <p:sldId id="2040" r:id="rId10"/>
    <p:sldId id="1653" r:id="rId11"/>
    <p:sldId id="2044" r:id="rId12"/>
    <p:sldId id="2042" r:id="rId13"/>
    <p:sldId id="2043" r:id="rId14"/>
    <p:sldId id="2041" r:id="rId15"/>
    <p:sldId id="2045" r:id="rId16"/>
    <p:sldId id="2051" r:id="rId17"/>
  </p:sldIdLst>
  <p:sldSz cx="6858000" cy="5143500"/>
  <p:notesSz cx="6888163" cy="967105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15:guide id="1" orient="horz" pos="1620" userDrawn="1">
          <p15:clr>
            <a:srgbClr val="A4A3A4"/>
          </p15:clr>
        </p15:guide>
        <p15:guide id="2" pos="216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790D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in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1691" autoAdjust="0"/>
    <p:restoredTop sz="78637" autoAdjust="0"/>
  </p:normalViewPr>
  <p:slideViewPr>
    <p:cSldViewPr>
      <p:cViewPr varScale="1">
        <p:scale>
          <a:sx n="92" d="100"/>
          <a:sy n="92" d="100"/>
        </p:scale>
        <p:origin x="1771" y="67"/>
      </p:cViewPr>
      <p:guideLst>
        <p:guide orient="horz" pos="1620"/>
        <p:guide pos="2160"/>
      </p:guideLst>
    </p:cSldViewPr>
  </p:slideViewPr>
  <p:notesTextViewPr>
    <p:cViewPr>
      <p:scale>
        <a:sx n="1" d="1"/>
        <a:sy n="1" d="1"/>
      </p:scale>
      <p:origin x="0" y="0"/>
    </p:cViewPr>
  </p:notesTextViewPr>
  <p:gridSpacing cx="45000" cy="450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drawings/_rels/vmlDrawing4.vml.rels><?xml version="1.0" encoding="UTF-8" standalone="yes"?>
<Relationships xmlns="http://schemas.openxmlformats.org/package/2006/relationships"><Relationship Id="rId1" Type="http://schemas.openxmlformats.org/officeDocument/2006/relationships/image" Target="NULL"/></Relationships>
</file>

<file path=ppt/drawings/_rels/vmlDrawing5.vml.rels><?xml version="1.0" encoding="UTF-8" standalone="yes"?>
<Relationships xmlns="http://schemas.openxmlformats.org/package/2006/relationships"><Relationship Id="rId1" Type="http://schemas.openxmlformats.org/officeDocument/2006/relationships/image" Target="NULL"/></Relationships>
</file>

<file path=ppt/drawings/_rels/vmlDrawing6.vml.rels><?xml version="1.0" encoding="UTF-8" standalone="yes"?>
<Relationships xmlns="http://schemas.openxmlformats.org/package/2006/relationships"><Relationship Id="rId1" Type="http://schemas.openxmlformats.org/officeDocument/2006/relationships/image" Target="NULL"/></Relationships>
</file>

<file path=ppt/drawings/_rels/vmlDrawing7.vml.rels><?xml version="1.0" encoding="UTF-8" standalone="yes"?>
<Relationships xmlns="http://schemas.openxmlformats.org/package/2006/relationships"><Relationship Id="rId1" Type="http://schemas.openxmlformats.org/officeDocument/2006/relationships/image" Target="NUL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82" name="Shape 282"/>
          <p:cNvSpPr>
            <a:spLocks noGrp="1" noRot="1" noChangeAspect="1"/>
          </p:cNvSpPr>
          <p:nvPr>
            <p:ph type="sldImg"/>
          </p:nvPr>
        </p:nvSpPr>
        <p:spPr>
          <a:xfrm>
            <a:off x="1027113" y="725488"/>
            <a:ext cx="4835525" cy="3627437"/>
          </a:xfrm>
          <a:prstGeom prst="rect">
            <a:avLst/>
          </a:prstGeom>
        </p:spPr>
        <p:txBody>
          <a:bodyPr/>
          <a:lstStyle/>
          <a:p>
            <a:endParaRPr/>
          </a:p>
        </p:txBody>
      </p:sp>
      <p:sp>
        <p:nvSpPr>
          <p:cNvPr id="283" name="Shape 283"/>
          <p:cNvSpPr>
            <a:spLocks noGrp="1"/>
          </p:cNvSpPr>
          <p:nvPr>
            <p:ph type="body" sz="quarter" idx="1"/>
          </p:nvPr>
        </p:nvSpPr>
        <p:spPr>
          <a:xfrm>
            <a:off x="918422" y="4593749"/>
            <a:ext cx="5051320" cy="4351973"/>
          </a:xfrm>
          <a:prstGeom prst="rect">
            <a:avLst/>
          </a:prstGeom>
        </p:spPr>
        <p:txBody>
          <a:bodyPr/>
          <a:lstStyle/>
          <a:p>
            <a:endParaRPr/>
          </a:p>
        </p:txBody>
      </p:sp>
    </p:spTree>
    <p:extLst>
      <p:ext uri="{BB962C8B-B14F-4D97-AF65-F5344CB8AC3E}">
        <p14:creationId xmlns:p14="http://schemas.microsoft.com/office/powerpoint/2010/main" val="3770528534"/>
      </p:ext>
    </p:extLst>
  </p:cSld>
  <p:clrMap bg1="lt1" tx1="dk1" bg2="lt2" tx2="dk2" accent1="accent1" accent2="accent2" accent3="accent3" accent4="accent4" accent5="accent5" accent6="accent6" hlink="hlink" folHlink="folHlink"/>
  <p:notesStyle>
    <a:lvl1pPr defTabSz="457200" latinLnBrk="0">
      <a:defRPr sz="1200">
        <a:latin typeface="+mn-lt"/>
        <a:ea typeface="+mn-ea"/>
        <a:cs typeface="+mn-cs"/>
        <a:sym typeface="Calibri"/>
      </a:defRPr>
    </a:lvl1pPr>
    <a:lvl2pPr indent="228600" defTabSz="457200" latinLnBrk="0">
      <a:defRPr sz="1200">
        <a:latin typeface="+mn-lt"/>
        <a:ea typeface="+mn-ea"/>
        <a:cs typeface="+mn-cs"/>
        <a:sym typeface="Calibri"/>
      </a:defRPr>
    </a:lvl2pPr>
    <a:lvl3pPr indent="457200" defTabSz="457200" latinLnBrk="0">
      <a:defRPr sz="1200">
        <a:latin typeface="+mn-lt"/>
        <a:ea typeface="+mn-ea"/>
        <a:cs typeface="+mn-cs"/>
        <a:sym typeface="Calibri"/>
      </a:defRPr>
    </a:lvl3pPr>
    <a:lvl4pPr indent="685800" defTabSz="457200" latinLnBrk="0">
      <a:defRPr sz="1200">
        <a:latin typeface="+mn-lt"/>
        <a:ea typeface="+mn-ea"/>
        <a:cs typeface="+mn-cs"/>
        <a:sym typeface="Calibri"/>
      </a:defRPr>
    </a:lvl4pPr>
    <a:lvl5pPr indent="914400" defTabSz="457200" latinLnBrk="0">
      <a:defRPr sz="1200">
        <a:latin typeface="+mn-lt"/>
        <a:ea typeface="+mn-ea"/>
        <a:cs typeface="+mn-cs"/>
        <a:sym typeface="Calibri"/>
      </a:defRPr>
    </a:lvl5pPr>
    <a:lvl6pPr indent="1143000" defTabSz="457200" latinLnBrk="0">
      <a:defRPr sz="1200">
        <a:latin typeface="+mn-lt"/>
        <a:ea typeface="+mn-ea"/>
        <a:cs typeface="+mn-cs"/>
        <a:sym typeface="Calibri"/>
      </a:defRPr>
    </a:lvl6pPr>
    <a:lvl7pPr indent="1371600" defTabSz="457200" latinLnBrk="0">
      <a:defRPr sz="1200">
        <a:latin typeface="+mn-lt"/>
        <a:ea typeface="+mn-ea"/>
        <a:cs typeface="+mn-cs"/>
        <a:sym typeface="Calibri"/>
      </a:defRPr>
    </a:lvl7pPr>
    <a:lvl8pPr indent="1600200" defTabSz="457200" latinLnBrk="0">
      <a:defRPr sz="1200">
        <a:latin typeface="+mn-lt"/>
        <a:ea typeface="+mn-ea"/>
        <a:cs typeface="+mn-cs"/>
        <a:sym typeface="Calibri"/>
      </a:defRPr>
    </a:lvl8pPr>
    <a:lvl9pPr indent="1828800" defTabSz="457200" latinLnBrk="0">
      <a:defRPr sz="1200">
        <a:latin typeface="+mn-lt"/>
        <a:ea typeface="+mn-ea"/>
        <a:cs typeface="+mn-cs"/>
        <a:sym typeface="Calibri"/>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p33:notes"/>
          <p:cNvSpPr>
            <a:spLocks noGrp="1" noRot="1" noChangeAspect="1"/>
          </p:cNvSpPr>
          <p:nvPr>
            <p:ph type="sldImg" idx="2"/>
          </p:nvPr>
        </p:nvSpPr>
        <p:spPr>
          <a:xfrm>
            <a:off x="1268413" y="1209675"/>
            <a:ext cx="4351337" cy="3262313"/>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p33:notes"/>
          <p:cNvSpPr txBox="1">
            <a:spLocks noGrp="1"/>
          </p:cNvSpPr>
          <p:nvPr>
            <p:ph type="body" idx="1"/>
          </p:nvPr>
        </p:nvSpPr>
        <p:spPr>
          <a:xfrm>
            <a:off x="689301" y="4654890"/>
            <a:ext cx="5509565" cy="38072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56" name="Google Shape;456;p33:notes"/>
          <p:cNvSpPr txBox="1">
            <a:spLocks noGrp="1"/>
          </p:cNvSpPr>
          <p:nvPr>
            <p:ph type="sldNum" idx="12"/>
          </p:nvPr>
        </p:nvSpPr>
        <p:spPr>
          <a:xfrm>
            <a:off x="3901204" y="9186264"/>
            <a:ext cx="2985352" cy="484788"/>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GB"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27013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469577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849065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715209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9850646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1943382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3801046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93989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960003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8.xml"/><Relationship Id="rId1" Type="http://schemas.openxmlformats.org/officeDocument/2006/relationships/vmlDrawing" Target="../drawings/vmlDrawing3.vml"/><Relationship Id="rId5" Type="http://schemas.openxmlformats.org/officeDocument/2006/relationships/image" Target="../media/image1.png"/><Relationship Id="rId4"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9.xml"/><Relationship Id="rId1" Type="http://schemas.openxmlformats.org/officeDocument/2006/relationships/vmlDrawing" Target="../drawings/vmlDrawing4.vml"/><Relationship Id="rId6" Type="http://schemas.openxmlformats.org/officeDocument/2006/relationships/image" Target="../media/image1.png"/><Relationship Id="rId5" Type="http://schemas.openxmlformats.org/officeDocument/2006/relationships/image" Target="NULL"/><Relationship Id="rId4" Type="http://schemas.openxmlformats.org/officeDocument/2006/relationships/oleObject" Target="../embeddings/oleObject4.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vmlDrawing" Target="../drawings/vmlDrawing5.vml"/><Relationship Id="rId5" Type="http://schemas.openxmlformats.org/officeDocument/2006/relationships/image" Target="NULL"/><Relationship Id="rId4" Type="http://schemas.openxmlformats.org/officeDocument/2006/relationships/oleObject" Target="../embeddings/oleObject5.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1.xml"/><Relationship Id="rId1" Type="http://schemas.openxmlformats.org/officeDocument/2006/relationships/vmlDrawing" Target="../drawings/vmlDrawing6.vml"/><Relationship Id="rId5" Type="http://schemas.openxmlformats.org/officeDocument/2006/relationships/image" Target="NULL"/><Relationship Id="rId4" Type="http://schemas.openxmlformats.org/officeDocument/2006/relationships/oleObject" Target="../embeddings/oleObject6.bin"/></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22.xml"/><Relationship Id="rId1" Type="http://schemas.openxmlformats.org/officeDocument/2006/relationships/vmlDrawing" Target="../drawings/vmlDrawing7.vml"/><Relationship Id="rId6" Type="http://schemas.openxmlformats.org/officeDocument/2006/relationships/image" Target="../media/image1.png"/><Relationship Id="rId5" Type="http://schemas.openxmlformats.org/officeDocument/2006/relationships/image" Target="NULL"/><Relationship Id="rId4"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bwMode="auto">
      <p:bgRef idx="1001">
        <a:schemeClr val="bg2"/>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2050" name="think-cell Slide" r:id="rId4" imgW="0" imgH="0" progId="">
                  <p:embed/>
                </p:oleObj>
              </mc:Choice>
              <mc:Fallback>
                <p:oleObj name="think-cell Slide" r:id="rId4" imgW="0" imgH="0" progId="">
                  <p:embed/>
                  <p:pic>
                    <p:nvPicPr>
                      <p:cNvPr id="2" name="Object 1" hidden="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16" y="1216"/>
                        <a:ext cx="1214" cy="121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4" name="Working Draft Text" hidden="1"/>
          <p:cNvSpPr txBox="1">
            <a:spLocks noChangeArrowheads="1"/>
          </p:cNvSpPr>
          <p:nvPr/>
        </p:nvSpPr>
        <p:spPr bwMode="ltGray">
          <a:xfrm>
            <a:off x="468023" y="884382"/>
            <a:ext cx="520976"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16" b="1" baseline="0" noProof="0">
                <a:solidFill>
                  <a:schemeClr val="bg1"/>
                </a:solidFill>
                <a:latin typeface="+mn-lt"/>
              </a:rPr>
              <a:t>WORKING DRAFT</a:t>
            </a:r>
          </a:p>
        </p:txBody>
      </p:sp>
      <p:sp>
        <p:nvSpPr>
          <p:cNvPr id="6" name="Working Draft" hidden="1"/>
          <p:cNvSpPr txBox="1">
            <a:spLocks noChangeArrowheads="1"/>
          </p:cNvSpPr>
          <p:nvPr/>
        </p:nvSpPr>
        <p:spPr bwMode="ltGray">
          <a:xfrm>
            <a:off x="468023" y="1003433"/>
            <a:ext cx="1444306"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16" baseline="0" noProof="0">
                <a:solidFill>
                  <a:schemeClr val="bg1"/>
                </a:solidFill>
                <a:latin typeface="+mn-lt"/>
              </a:rPr>
              <a:t>Last Modified 9/13/2015 5:31 PM India Standard Time</a:t>
            </a:r>
          </a:p>
        </p:txBody>
      </p:sp>
      <p:sp>
        <p:nvSpPr>
          <p:cNvPr id="7" name="Printed" hidden="1"/>
          <p:cNvSpPr txBox="1">
            <a:spLocks noChangeArrowheads="1"/>
          </p:cNvSpPr>
          <p:nvPr/>
        </p:nvSpPr>
        <p:spPr bwMode="ltGray">
          <a:xfrm>
            <a:off x="468022" y="1123701"/>
            <a:ext cx="1232710"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516" baseline="0" noProof="0">
                <a:solidFill>
                  <a:schemeClr val="bg1"/>
                </a:solidFill>
                <a:latin typeface="+mn-lt"/>
              </a:rPr>
              <a:t>Printed 14/07/2015 18:15 GMT Standard Time</a:t>
            </a:r>
            <a:endParaRPr lang="en-US" sz="516" baseline="0" noProof="0">
              <a:solidFill>
                <a:schemeClr val="bg1"/>
              </a:solidFill>
              <a:latin typeface="+mn-lt"/>
            </a:endParaRPr>
          </a:p>
        </p:txBody>
      </p:sp>
      <p:grpSp>
        <p:nvGrpSpPr>
          <p:cNvPr id="13" name="McK Title Elements" hidden="1"/>
          <p:cNvGrpSpPr/>
          <p:nvPr userDrawn="1"/>
        </p:nvGrpSpPr>
        <p:grpSpPr bwMode="auto">
          <a:xfrm>
            <a:off x="468023" y="4603544"/>
            <a:ext cx="3777063" cy="219418"/>
            <a:chOff x="537729" y="5050670"/>
            <a:chExt cx="4935538" cy="286733"/>
          </a:xfrm>
        </p:grpSpPr>
        <p:sp>
          <p:nvSpPr>
            <p:cNvPr id="14" name="McK Document type"/>
            <p:cNvSpPr txBox="1">
              <a:spLocks noChangeArrowheads="1"/>
            </p:cNvSpPr>
            <p:nvPr/>
          </p:nvSpPr>
          <p:spPr bwMode="auto">
            <a:xfrm>
              <a:off x="537729" y="5050670"/>
              <a:ext cx="4935538" cy="13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8" b="0" baseline="0" noProof="0">
                  <a:solidFill>
                    <a:schemeClr val="bg1"/>
                  </a:solidFill>
                  <a:latin typeface="+mn-lt"/>
                </a:rPr>
                <a:t>Document type</a:t>
              </a:r>
            </a:p>
          </p:txBody>
        </p:sp>
        <p:sp>
          <p:nvSpPr>
            <p:cNvPr id="15" name="McK Date"/>
            <p:cNvSpPr txBox="1">
              <a:spLocks noChangeArrowheads="1"/>
            </p:cNvSpPr>
            <p:nvPr/>
          </p:nvSpPr>
          <p:spPr bwMode="auto">
            <a:xfrm>
              <a:off x="537729" y="5199063"/>
              <a:ext cx="4935538" cy="13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8" b="0" baseline="0" noProof="0">
                  <a:solidFill>
                    <a:schemeClr val="bg1"/>
                  </a:solidFill>
                  <a:latin typeface="+mn-lt"/>
                </a:rPr>
                <a:t>Date</a:t>
              </a:r>
            </a:p>
          </p:txBody>
        </p:sp>
      </p:grpSp>
    </p:spTree>
    <p:extLst>
      <p:ext uri="{BB962C8B-B14F-4D97-AF65-F5344CB8AC3E}">
        <p14:creationId xmlns:p14="http://schemas.microsoft.com/office/powerpoint/2010/main" val="401660288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1465EE9F-C277-8C4C-B26A-EB83A457D902}"/>
              </a:ext>
            </a:extLst>
          </p:cNvPr>
          <p:cNvSpPr>
            <a:spLocks noGrp="1"/>
          </p:cNvSpPr>
          <p:nvPr>
            <p:ph type="ctrTitle"/>
          </p:nvPr>
        </p:nvSpPr>
        <p:spPr>
          <a:xfrm>
            <a:off x="250664" y="1359683"/>
            <a:ext cx="6375165" cy="595568"/>
          </a:xfrm>
        </p:spPr>
        <p:txBody>
          <a:bodyPr/>
          <a:lstStyle>
            <a:lvl1pPr algn="l">
              <a:defRPr b="0" i="0">
                <a:solidFill>
                  <a:schemeClr val="tx1"/>
                </a:solidFill>
                <a:latin typeface="Arial"/>
                <a:cs typeface="Arial"/>
              </a:defRPr>
            </a:lvl1pPr>
          </a:lstStyle>
          <a:p>
            <a:r>
              <a:rPr lang="en-US"/>
              <a:t>Click to edit Master title style</a:t>
            </a:r>
            <a:endParaRPr lang="en-US" dirty="0"/>
          </a:p>
        </p:txBody>
      </p:sp>
      <p:sp>
        <p:nvSpPr>
          <p:cNvPr id="8" name="Subtitle 2">
            <a:extLst>
              <a:ext uri="{FF2B5EF4-FFF2-40B4-BE49-F238E27FC236}">
                <a16:creationId xmlns:a16="http://schemas.microsoft.com/office/drawing/2014/main" id="{46A29970-22C4-E346-A719-CF4688017AFA}"/>
              </a:ext>
            </a:extLst>
          </p:cNvPr>
          <p:cNvSpPr>
            <a:spLocks noGrp="1"/>
          </p:cNvSpPr>
          <p:nvPr>
            <p:ph type="subTitle" idx="1"/>
          </p:nvPr>
        </p:nvSpPr>
        <p:spPr>
          <a:xfrm>
            <a:off x="257909" y="1987160"/>
            <a:ext cx="4800600" cy="326896"/>
          </a:xfrm>
        </p:spPr>
        <p:txBody>
          <a:bodyPr/>
          <a:lstStyle>
            <a:lvl1pPr marL="0" indent="0" algn="l">
              <a:buNone/>
              <a:defRPr sz="1500"/>
            </a:lvl1pPr>
            <a:lvl2pPr marL="342900" indent="0" algn="ctr">
              <a:buNone/>
              <a:defRPr/>
            </a:lvl2pPr>
            <a:lvl3pPr marL="685800" indent="0" algn="ctr">
              <a:buNone/>
              <a:defRPr/>
            </a:lvl3pPr>
            <a:lvl4pPr marL="1028700" indent="0" algn="ctr">
              <a:buNone/>
              <a:defRPr/>
            </a:lvl4pPr>
            <a:lvl5pPr marL="1371600" indent="0" algn="ctr">
              <a:buNone/>
              <a:defRPr/>
            </a:lvl5pPr>
            <a:lvl6pPr marL="1714500" indent="0" algn="ctr">
              <a:buNone/>
              <a:defRPr/>
            </a:lvl6pPr>
            <a:lvl7pPr marL="2057400" indent="0" algn="ctr">
              <a:buNone/>
              <a:defRPr/>
            </a:lvl7pPr>
            <a:lvl8pPr marL="2400300" indent="0" algn="ctr">
              <a:buNone/>
              <a:defRPr/>
            </a:lvl8pPr>
            <a:lvl9pPr marL="2743200" indent="0" algn="ctr">
              <a:buNone/>
              <a:defRPr/>
            </a:lvl9pPr>
          </a:lstStyle>
          <a:p>
            <a:r>
              <a:rPr lang="en-US"/>
              <a:t>Click to edit Master subtitle style</a:t>
            </a:r>
            <a:endParaRPr lang="en-US" dirty="0"/>
          </a:p>
        </p:txBody>
      </p:sp>
      <p:pic>
        <p:nvPicPr>
          <p:cNvPr id="9" name="Picture 8" descr="RWT Ribbon for ppt.jpg">
            <a:extLst>
              <a:ext uri="{FF2B5EF4-FFF2-40B4-BE49-F238E27FC236}">
                <a16:creationId xmlns:a16="http://schemas.microsoft.com/office/drawing/2014/main" id="{590C1CBF-2E55-6849-9470-24D0B7CE00A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12212" r="37242"/>
          <a:stretch/>
        </p:blipFill>
        <p:spPr>
          <a:xfrm>
            <a:off x="0" y="3146010"/>
            <a:ext cx="6858000" cy="1166476"/>
          </a:xfrm>
          <a:prstGeom prst="rect">
            <a:avLst/>
          </a:prstGeom>
        </p:spPr>
      </p:pic>
      <p:sp>
        <p:nvSpPr>
          <p:cNvPr id="10" name="Subtitle 2">
            <a:extLst>
              <a:ext uri="{FF2B5EF4-FFF2-40B4-BE49-F238E27FC236}">
                <a16:creationId xmlns:a16="http://schemas.microsoft.com/office/drawing/2014/main" id="{395F7AEA-FF64-734E-B20D-44180DDE1571}"/>
              </a:ext>
            </a:extLst>
          </p:cNvPr>
          <p:cNvSpPr txBox="1">
            <a:spLocks/>
          </p:cNvSpPr>
          <p:nvPr userDrawn="1"/>
        </p:nvSpPr>
        <p:spPr bwMode="auto">
          <a:xfrm>
            <a:off x="245123" y="4659189"/>
            <a:ext cx="4800600" cy="3588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68580" tIns="34290" rIns="68580" bIns="34290" numCol="1" anchor="t" anchorCtr="0" compatLnSpc="1">
            <a:prstTxWarp prst="textNoShape">
              <a:avLst/>
            </a:prstTxWarp>
          </a:bodyPr>
          <a:lstStyle>
            <a:lvl1pPr marL="0" indent="0" algn="l" rtl="0" eaLnBrk="1" fontAlgn="base" hangingPunct="1">
              <a:spcBef>
                <a:spcPct val="20000"/>
              </a:spcBef>
              <a:spcAft>
                <a:spcPct val="0"/>
              </a:spcAft>
              <a:buClr>
                <a:srgbClr val="1665BA"/>
              </a:buClr>
              <a:buNone/>
              <a:defRPr sz="2000" b="0" i="0">
                <a:solidFill>
                  <a:schemeClr val="tx1"/>
                </a:solidFill>
                <a:latin typeface="Arial"/>
                <a:ea typeface="+mn-ea"/>
                <a:cs typeface="Arial"/>
              </a:defRPr>
            </a:lvl1pPr>
            <a:lvl2pPr marL="457200" indent="0" algn="ctr" rtl="0" eaLnBrk="1" fontAlgn="base" hangingPunct="1">
              <a:spcBef>
                <a:spcPct val="20000"/>
              </a:spcBef>
              <a:spcAft>
                <a:spcPct val="0"/>
              </a:spcAft>
              <a:buClr>
                <a:srgbClr val="1665BA"/>
              </a:buClr>
              <a:buNone/>
              <a:defRPr sz="2000" b="0" i="0">
                <a:solidFill>
                  <a:schemeClr val="tx1"/>
                </a:solidFill>
                <a:latin typeface="Arial"/>
                <a:ea typeface="+mn-ea"/>
                <a:cs typeface="Arial"/>
              </a:defRPr>
            </a:lvl2pPr>
            <a:lvl3pPr marL="914400" indent="0" algn="ctr" rtl="0" eaLnBrk="1" fontAlgn="base" hangingPunct="1">
              <a:spcBef>
                <a:spcPct val="20000"/>
              </a:spcBef>
              <a:spcAft>
                <a:spcPct val="0"/>
              </a:spcAft>
              <a:buClr>
                <a:srgbClr val="1665BA"/>
              </a:buClr>
              <a:buNone/>
              <a:defRPr sz="1800" b="0" i="0">
                <a:solidFill>
                  <a:schemeClr val="tx1"/>
                </a:solidFill>
                <a:latin typeface="Arial"/>
                <a:ea typeface="+mn-ea"/>
                <a:cs typeface="Arial"/>
              </a:defRPr>
            </a:lvl3pPr>
            <a:lvl4pPr marL="13716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4pPr>
            <a:lvl5pPr marL="1828800" indent="0" algn="ctr" rtl="0" eaLnBrk="1" fontAlgn="base" hangingPunct="1">
              <a:spcBef>
                <a:spcPct val="20000"/>
              </a:spcBef>
              <a:spcAft>
                <a:spcPct val="0"/>
              </a:spcAft>
              <a:buClr>
                <a:srgbClr val="1665BA"/>
              </a:buClr>
              <a:buNone/>
              <a:defRPr sz="1400" b="0" i="0">
                <a:solidFill>
                  <a:schemeClr val="tx1"/>
                </a:solidFill>
                <a:latin typeface="Arial"/>
                <a:ea typeface="+mn-ea"/>
                <a:cs typeface="Arial"/>
              </a:defRPr>
            </a:lvl5pPr>
            <a:lvl6pPr marL="2286000" indent="0" algn="ctr" rtl="0" eaLnBrk="1" fontAlgn="base" hangingPunct="1">
              <a:spcBef>
                <a:spcPct val="20000"/>
              </a:spcBef>
              <a:spcAft>
                <a:spcPct val="0"/>
              </a:spcAft>
              <a:buClr>
                <a:srgbClr val="1665BA"/>
              </a:buClr>
              <a:buNone/>
              <a:defRPr>
                <a:solidFill>
                  <a:schemeClr val="tx1"/>
                </a:solidFill>
                <a:latin typeface="+mn-lt"/>
                <a:ea typeface="+mn-ea"/>
              </a:defRPr>
            </a:lvl6pPr>
            <a:lvl7pPr marL="2743200" indent="0" algn="ctr" rtl="0" eaLnBrk="1" fontAlgn="base" hangingPunct="1">
              <a:spcBef>
                <a:spcPct val="20000"/>
              </a:spcBef>
              <a:spcAft>
                <a:spcPct val="0"/>
              </a:spcAft>
              <a:buClr>
                <a:srgbClr val="1665BA"/>
              </a:buClr>
              <a:buNone/>
              <a:defRPr>
                <a:solidFill>
                  <a:schemeClr val="tx1"/>
                </a:solidFill>
                <a:latin typeface="+mn-lt"/>
                <a:ea typeface="+mn-ea"/>
              </a:defRPr>
            </a:lvl7pPr>
            <a:lvl8pPr marL="3200400" indent="0" algn="ctr" rtl="0" eaLnBrk="1" fontAlgn="base" hangingPunct="1">
              <a:spcBef>
                <a:spcPct val="20000"/>
              </a:spcBef>
              <a:spcAft>
                <a:spcPct val="0"/>
              </a:spcAft>
              <a:buClr>
                <a:srgbClr val="1665BA"/>
              </a:buClr>
              <a:buNone/>
              <a:defRPr>
                <a:solidFill>
                  <a:schemeClr val="tx1"/>
                </a:solidFill>
                <a:latin typeface="+mn-lt"/>
                <a:ea typeface="+mn-ea"/>
              </a:defRPr>
            </a:lvl8pPr>
            <a:lvl9pPr marL="3657600" indent="0" algn="ctr" rtl="0" eaLnBrk="1" fontAlgn="base" hangingPunct="1">
              <a:spcBef>
                <a:spcPct val="20000"/>
              </a:spcBef>
              <a:spcAft>
                <a:spcPct val="0"/>
              </a:spcAft>
              <a:buClr>
                <a:srgbClr val="1665BA"/>
              </a:buClr>
              <a:buNone/>
              <a:defRPr>
                <a:solidFill>
                  <a:schemeClr val="tx1"/>
                </a:solidFill>
                <a:latin typeface="+mn-lt"/>
                <a:ea typeface="+mn-ea"/>
              </a:defRPr>
            </a:lvl9pPr>
          </a:lstStyle>
          <a:p>
            <a:r>
              <a:rPr lang="en-GB" sz="975" dirty="0">
                <a:solidFill>
                  <a:srgbClr val="0A73BA"/>
                </a:solidFill>
              </a:rPr>
              <a:t>Safe &amp; Effective</a:t>
            </a:r>
            <a:r>
              <a:rPr lang="en-GB" sz="975" dirty="0"/>
              <a:t> | </a:t>
            </a:r>
            <a:r>
              <a:rPr lang="en-GB" sz="975" dirty="0">
                <a:solidFill>
                  <a:srgbClr val="AE0067"/>
                </a:solidFill>
              </a:rPr>
              <a:t>Kind &amp; Caring</a:t>
            </a:r>
            <a:r>
              <a:rPr lang="en-GB" sz="975" dirty="0"/>
              <a:t> | </a:t>
            </a:r>
            <a:r>
              <a:rPr lang="en-GB" sz="975" dirty="0">
                <a:solidFill>
                  <a:srgbClr val="5BBF21"/>
                </a:solidFill>
              </a:rPr>
              <a:t>Exceeding Expectation</a:t>
            </a:r>
            <a:endParaRPr lang="en-US" sz="975" dirty="0">
              <a:solidFill>
                <a:srgbClr val="5BBF21"/>
              </a:solidFill>
            </a:endParaRPr>
          </a:p>
        </p:txBody>
      </p:sp>
    </p:spTree>
    <p:extLst>
      <p:ext uri="{BB962C8B-B14F-4D97-AF65-F5344CB8AC3E}">
        <p14:creationId xmlns:p14="http://schemas.microsoft.com/office/powerpoint/2010/main" val="4289806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328D78-9A06-254F-97AA-F1F33D5D2034}"/>
              </a:ext>
            </a:extLst>
          </p:cNvPr>
          <p:cNvSpPr>
            <a:spLocks noGrp="1"/>
          </p:cNvSpPr>
          <p:nvPr>
            <p:ph type="title"/>
          </p:nvPr>
        </p:nvSpPr>
        <p:spPr>
          <a:xfrm>
            <a:off x="514350" y="957263"/>
            <a:ext cx="5829300" cy="514350"/>
          </a:xfrm>
        </p:spPr>
        <p:txBody>
          <a:bodyPr/>
          <a:lstStyle>
            <a:lvl1pPr>
              <a:defRPr sz="2700" b="0">
                <a:solidFill>
                  <a:srgbClr val="AE0067"/>
                </a:solidFill>
              </a:defRPr>
            </a:lvl1pPr>
          </a:lstStyle>
          <a:p>
            <a:r>
              <a:rPr lang="en-US"/>
              <a:t>Click to edit Master title style</a:t>
            </a:r>
            <a:endParaRPr lang="en-US" dirty="0"/>
          </a:p>
        </p:txBody>
      </p:sp>
      <p:sp>
        <p:nvSpPr>
          <p:cNvPr id="8" name="Content Placeholder 2">
            <a:extLst>
              <a:ext uri="{FF2B5EF4-FFF2-40B4-BE49-F238E27FC236}">
                <a16:creationId xmlns:a16="http://schemas.microsoft.com/office/drawing/2014/main" id="{15A2F239-6A1B-A549-B988-CDCCD07CE327}"/>
              </a:ext>
            </a:extLst>
          </p:cNvPr>
          <p:cNvSpPr>
            <a:spLocks noGrp="1"/>
          </p:cNvSpPr>
          <p:nvPr>
            <p:ph idx="1"/>
          </p:nvPr>
        </p:nvSpPr>
        <p:spPr>
          <a:xfrm>
            <a:off x="514350" y="1559719"/>
            <a:ext cx="5829300" cy="3012281"/>
          </a:xfrm>
        </p:spPr>
        <p:txBody>
          <a:bodyPr/>
          <a:lstStyle>
            <a:lvl1pPr marL="0" indent="0">
              <a:buNone/>
              <a:defRPr sz="1800"/>
            </a:lvl1pPr>
            <a:lvl2pPr marL="342900" indent="0">
              <a:buNone/>
              <a:defRPr sz="1800"/>
            </a:lvl2pPr>
            <a:lvl3pPr marL="685800" indent="0">
              <a:buNone/>
              <a:defRPr sz="1800"/>
            </a:lvl3pPr>
            <a:lvl4pPr marL="1028700" indent="0">
              <a:buNone/>
              <a:defRPr sz="1800"/>
            </a:lvl4pPr>
            <a:lvl5pPr marL="1371600" indent="0">
              <a:buNone/>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9" name="Picture 8" descr="RWT Ribbon for ppt.jpg">
            <a:extLst>
              <a:ext uri="{FF2B5EF4-FFF2-40B4-BE49-F238E27FC236}">
                <a16:creationId xmlns:a16="http://schemas.microsoft.com/office/drawing/2014/main" id="{FB91F312-1898-C742-A7D2-802A303C406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05902"/>
            <a:ext cx="6858000" cy="589610"/>
          </a:xfrm>
          <a:prstGeom prst="rect">
            <a:avLst/>
          </a:prstGeom>
        </p:spPr>
      </p:pic>
    </p:spTree>
    <p:extLst>
      <p:ext uri="{BB962C8B-B14F-4D97-AF65-F5344CB8AC3E}">
        <p14:creationId xmlns:p14="http://schemas.microsoft.com/office/powerpoint/2010/main" val="37014844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7" name="Picture 6" descr="RWT Ribbon for ppt.jpg">
            <a:extLst>
              <a:ext uri="{FF2B5EF4-FFF2-40B4-BE49-F238E27FC236}">
                <a16:creationId xmlns:a16="http://schemas.microsoft.com/office/drawing/2014/main" id="{D6B19964-4F15-F04C-9A1F-1827E387211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505902"/>
            <a:ext cx="6858000" cy="589610"/>
          </a:xfrm>
          <a:prstGeom prst="rect">
            <a:avLst/>
          </a:prstGeom>
        </p:spPr>
      </p:pic>
    </p:spTree>
    <p:extLst>
      <p:ext uri="{BB962C8B-B14F-4D97-AF65-F5344CB8AC3E}">
        <p14:creationId xmlns:p14="http://schemas.microsoft.com/office/powerpoint/2010/main" val="9490334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matchingName="3_Title and Content">
  <p:cSld name="3_Title and Content">
    <p:bg>
      <p:bgPr>
        <a:blipFill>
          <a:blip r:embed="rId2">
            <a:alphaModFix/>
          </a:blip>
          <a:stretch>
            <a:fillRect/>
          </a:stretch>
        </a:blipFill>
        <a:effectLst/>
      </p:bgPr>
    </p:bg>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342900" y="840967"/>
            <a:ext cx="6172200" cy="857251"/>
          </a:xfrm>
          <a:prstGeom prst="rect">
            <a:avLst/>
          </a:prstGeom>
          <a:noFill/>
          <a:ln>
            <a:noFill/>
          </a:ln>
        </p:spPr>
        <p:txBody>
          <a:bodyPr spcFirstLastPara="1" wrap="square" lIns="68569" tIns="34275" rIns="68569" bIns="34275" anchor="ctr" anchorCtr="0"/>
          <a:lstStyle>
            <a:lvl1pPr marR="0" lvl="0" algn="ctr" rtl="0">
              <a:spcBef>
                <a:spcPts val="0"/>
              </a:spcBef>
              <a:spcAft>
                <a:spcPts val="0"/>
              </a:spcAft>
              <a:buClr>
                <a:srgbClr val="000000"/>
              </a:buClr>
              <a:buSzPts val="4400"/>
              <a:buFont typeface="Calibri"/>
              <a:buNone/>
              <a:defRPr sz="3300" b="0" i="0" u="none" strike="noStrike" cap="none">
                <a:solidFill>
                  <a:srgbClr val="000000"/>
                </a:solidFill>
                <a:latin typeface="Calibri"/>
                <a:ea typeface="Calibri"/>
                <a:cs typeface="Calibri"/>
                <a:sym typeface="Calibri"/>
              </a:defRPr>
            </a:lvl1pPr>
            <a:lvl2pPr lvl="1">
              <a:spcBef>
                <a:spcPts val="0"/>
              </a:spcBef>
              <a:spcAft>
                <a:spcPts val="0"/>
              </a:spcAft>
              <a:buSzPts val="1400"/>
              <a:buNone/>
              <a:defRPr sz="1400"/>
            </a:lvl2pPr>
            <a:lvl3pPr lvl="2">
              <a:spcBef>
                <a:spcPts val="0"/>
              </a:spcBef>
              <a:spcAft>
                <a:spcPts val="0"/>
              </a:spcAft>
              <a:buSzPts val="1400"/>
              <a:buNone/>
              <a:defRPr sz="1400"/>
            </a:lvl3pPr>
            <a:lvl4pPr lvl="3">
              <a:spcBef>
                <a:spcPts val="0"/>
              </a:spcBef>
              <a:spcAft>
                <a:spcPts val="0"/>
              </a:spcAft>
              <a:buSzPts val="1400"/>
              <a:buNone/>
              <a:defRPr sz="1400"/>
            </a:lvl4pPr>
            <a:lvl5pPr lvl="4">
              <a:spcBef>
                <a:spcPts val="0"/>
              </a:spcBef>
              <a:spcAft>
                <a:spcPts val="0"/>
              </a:spcAft>
              <a:buSzPts val="1400"/>
              <a:buNone/>
              <a:defRPr sz="1400"/>
            </a:lvl5pPr>
            <a:lvl6pPr lvl="5">
              <a:spcBef>
                <a:spcPts val="0"/>
              </a:spcBef>
              <a:spcAft>
                <a:spcPts val="0"/>
              </a:spcAft>
              <a:buSzPts val="1400"/>
              <a:buNone/>
              <a:defRPr sz="1400"/>
            </a:lvl6pPr>
            <a:lvl7pPr lvl="6">
              <a:spcBef>
                <a:spcPts val="0"/>
              </a:spcBef>
              <a:spcAft>
                <a:spcPts val="0"/>
              </a:spcAft>
              <a:buSzPts val="1400"/>
              <a:buNone/>
              <a:defRPr sz="1400"/>
            </a:lvl7pPr>
            <a:lvl8pPr lvl="7">
              <a:spcBef>
                <a:spcPts val="0"/>
              </a:spcBef>
              <a:spcAft>
                <a:spcPts val="0"/>
              </a:spcAft>
              <a:buSzPts val="1400"/>
              <a:buNone/>
              <a:defRPr sz="1400"/>
            </a:lvl8pPr>
            <a:lvl9pPr lvl="8">
              <a:spcBef>
                <a:spcPts val="0"/>
              </a:spcBef>
              <a:spcAft>
                <a:spcPts val="0"/>
              </a:spcAft>
              <a:buSzPts val="1400"/>
              <a:buNone/>
              <a:defRPr sz="1400"/>
            </a:lvl9pPr>
          </a:lstStyle>
          <a:p>
            <a:endParaRPr/>
          </a:p>
        </p:txBody>
      </p:sp>
      <p:sp>
        <p:nvSpPr>
          <p:cNvPr id="23" name="Google Shape;23;p3"/>
          <p:cNvSpPr txBox="1">
            <a:spLocks noGrp="1"/>
          </p:cNvSpPr>
          <p:nvPr>
            <p:ph type="body" idx="1"/>
          </p:nvPr>
        </p:nvSpPr>
        <p:spPr>
          <a:xfrm>
            <a:off x="342900" y="1835140"/>
            <a:ext cx="6172200" cy="2886051"/>
          </a:xfrm>
          <a:prstGeom prst="rect">
            <a:avLst/>
          </a:prstGeom>
          <a:noFill/>
          <a:ln>
            <a:noFill/>
          </a:ln>
        </p:spPr>
        <p:txBody>
          <a:bodyPr spcFirstLastPara="1" wrap="square" lIns="68569" tIns="34275" rIns="68569" bIns="34275" anchor="t" anchorCtr="0"/>
          <a:lstStyle>
            <a:lvl1pPr marL="342900" marR="0" lvl="0" indent="-323850" algn="l" rtl="0">
              <a:spcBef>
                <a:spcPts val="480"/>
              </a:spcBef>
              <a:spcAft>
                <a:spcPts val="0"/>
              </a:spcAft>
              <a:buClr>
                <a:schemeClr val="dk1"/>
              </a:buClr>
              <a:buSzPts val="3200"/>
              <a:buFont typeface="Arial"/>
              <a:buChar char="•"/>
              <a:defRPr sz="2400" b="0" i="0" u="none" strike="noStrike" cap="none">
                <a:solidFill>
                  <a:schemeClr val="dk1"/>
                </a:solidFill>
                <a:latin typeface="Calibri"/>
                <a:ea typeface="Calibri"/>
                <a:cs typeface="Calibri"/>
                <a:sym typeface="Calibri"/>
              </a:defRPr>
            </a:lvl1pPr>
            <a:lvl2pPr marL="685800" marR="0" lvl="1" indent="-304800" algn="l" rtl="0">
              <a:spcBef>
                <a:spcPts val="420"/>
              </a:spcBef>
              <a:spcAft>
                <a:spcPts val="0"/>
              </a:spcAft>
              <a:buClr>
                <a:schemeClr val="dk1"/>
              </a:buClr>
              <a:buSzPts val="2800"/>
              <a:buFont typeface="Arial"/>
              <a:buChar char="–"/>
              <a:defRPr sz="2100" b="0" i="0" u="none" strike="noStrike" cap="none">
                <a:solidFill>
                  <a:schemeClr val="dk1"/>
                </a:solidFill>
                <a:latin typeface="Calibri"/>
                <a:ea typeface="Calibri"/>
                <a:cs typeface="Calibri"/>
                <a:sym typeface="Calibri"/>
              </a:defRPr>
            </a:lvl2pPr>
            <a:lvl3pPr marL="1028700" marR="0" lvl="2" indent="-285750" algn="l" rtl="0">
              <a:spcBef>
                <a:spcPts val="360"/>
              </a:spcBef>
              <a:spcAft>
                <a:spcPts val="0"/>
              </a:spcAft>
              <a:buClr>
                <a:schemeClr val="dk1"/>
              </a:buClr>
              <a:buSzPts val="2400"/>
              <a:buFont typeface="Arial"/>
              <a:buChar char="•"/>
              <a:defRPr sz="1800" b="0" i="0" u="none" strike="noStrike" cap="none">
                <a:solidFill>
                  <a:schemeClr val="dk1"/>
                </a:solidFill>
                <a:latin typeface="Calibri"/>
                <a:ea typeface="Calibri"/>
                <a:cs typeface="Calibri"/>
                <a:sym typeface="Calibri"/>
              </a:defRPr>
            </a:lvl3pPr>
            <a:lvl4pPr marL="1371600" marR="0" lvl="3"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4pPr>
            <a:lvl5pPr marL="1714500" marR="0" lvl="4"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5pPr>
            <a:lvl6pPr marL="2057400" marR="0" lvl="5"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6pPr>
            <a:lvl7pPr marL="2400300" marR="0" lvl="6"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7pPr>
            <a:lvl8pPr marL="2743200" marR="0" lvl="7"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8pPr>
            <a:lvl9pPr marL="3086100" marR="0" lvl="8" indent="-266700" algn="l" rtl="0">
              <a:spcBef>
                <a:spcPts val="300"/>
              </a:spcBef>
              <a:spcAft>
                <a:spcPts val="0"/>
              </a:spcAft>
              <a:buClr>
                <a:schemeClr val="dk1"/>
              </a:buClr>
              <a:buSzPts val="2000"/>
              <a:buFont typeface="Arial"/>
              <a:buChar char="•"/>
              <a:defRPr sz="1500" b="0" i="0" u="none" strike="noStrike" cap="none">
                <a:solidFill>
                  <a:schemeClr val="dk1"/>
                </a:solidFill>
                <a:latin typeface="Calibri"/>
                <a:ea typeface="Calibri"/>
                <a:cs typeface="Calibri"/>
                <a:sym typeface="Calibri"/>
              </a:defRPr>
            </a:lvl9pPr>
          </a:lstStyle>
          <a:p>
            <a:endParaRPr/>
          </a:p>
        </p:txBody>
      </p:sp>
      <p:grpSp>
        <p:nvGrpSpPr>
          <p:cNvPr id="24" name="Google Shape;24;p3"/>
          <p:cNvGrpSpPr/>
          <p:nvPr/>
        </p:nvGrpSpPr>
        <p:grpSpPr>
          <a:xfrm>
            <a:off x="5454225" y="186490"/>
            <a:ext cx="1339485" cy="388704"/>
            <a:chOff x="0" y="0"/>
            <a:chExt cx="1385889" cy="388702"/>
          </a:xfrm>
        </p:grpSpPr>
        <p:sp>
          <p:nvSpPr>
            <p:cNvPr id="25" name="Google Shape;25;p3"/>
            <p:cNvSpPr/>
            <p:nvPr/>
          </p:nvSpPr>
          <p:spPr>
            <a:xfrm>
              <a:off x="0" y="0"/>
              <a:ext cx="1385889" cy="354291"/>
            </a:xfrm>
            <a:prstGeom prst="rect">
              <a:avLst/>
            </a:prstGeom>
            <a:solidFill>
              <a:srgbClr val="000000"/>
            </a:solidFill>
            <a:ln>
              <a:noFill/>
            </a:ln>
            <a:effectLst>
              <a:outerShdw blurRad="38100" dist="23000" dir="5400000" rotWithShape="0">
                <a:srgbClr val="000000">
                  <a:alpha val="34901"/>
                </a:srgbClr>
              </a:outerShdw>
            </a:effectLst>
          </p:spPr>
          <p:txBody>
            <a:bodyPr spcFirstLastPara="1" wrap="square" lIns="45700" tIns="45700" rIns="45700" bIns="45700" anchor="ctr" anchorCtr="0">
              <a:noAutofit/>
            </a:bodyPr>
            <a:lstStyle/>
            <a:p>
              <a:pPr marL="0" marR="0" lvl="0" indent="0" algn="ctr" rtl="0">
                <a:spcBef>
                  <a:spcPts val="0"/>
                </a:spcBef>
                <a:spcAft>
                  <a:spcPts val="0"/>
                </a:spcAft>
                <a:buNone/>
              </a:pPr>
              <a:endParaRPr sz="1400">
                <a:solidFill>
                  <a:schemeClr val="dk1"/>
                </a:solidFill>
                <a:latin typeface="Calibri"/>
                <a:ea typeface="Calibri"/>
                <a:cs typeface="Calibri"/>
                <a:sym typeface="Calibri"/>
              </a:endParaRPr>
            </a:p>
          </p:txBody>
        </p:sp>
        <p:pic>
          <p:nvPicPr>
            <p:cNvPr id="26" name="Google Shape;26;p3" descr="S:\Marketing\Branding templates, logos and guidelines\New Brand\BC Logo Black Country Skills Factory.png"/>
            <p:cNvPicPr preferRelativeResize="0"/>
            <p:nvPr/>
          </p:nvPicPr>
          <p:blipFill rotWithShape="1">
            <a:blip r:embed="rId3">
              <a:alphaModFix/>
            </a:blip>
            <a:srcRect/>
            <a:stretch/>
          </p:blipFill>
          <p:spPr>
            <a:xfrm>
              <a:off x="79368" y="0"/>
              <a:ext cx="1306521" cy="388702"/>
            </a:xfrm>
            <a:prstGeom prst="rect">
              <a:avLst/>
            </a:prstGeom>
            <a:noFill/>
            <a:ln>
              <a:noFill/>
            </a:ln>
          </p:spPr>
        </p:pic>
      </p:grpSp>
      <p:sp>
        <p:nvSpPr>
          <p:cNvPr id="27" name="Google Shape;27;p3"/>
          <p:cNvSpPr txBox="1">
            <a:spLocks noGrp="1"/>
          </p:cNvSpPr>
          <p:nvPr>
            <p:ph type="sldNum" idx="12"/>
          </p:nvPr>
        </p:nvSpPr>
        <p:spPr>
          <a:xfrm>
            <a:off x="1279854" y="4856910"/>
            <a:ext cx="187069" cy="246221"/>
          </a:xfrm>
          <a:prstGeom prst="rect">
            <a:avLst/>
          </a:prstGeom>
          <a:noFill/>
          <a:ln>
            <a:noFill/>
          </a:ln>
        </p:spPr>
        <p:txBody>
          <a:bodyPr spcFirstLastPara="1" wrap="square" lIns="68569" tIns="34275" rIns="68569" bIns="34275" anchor="t" anchorCtr="0">
            <a:noAutofit/>
          </a:bodyPr>
          <a:lstStyle>
            <a:lvl1pPr marL="0" marR="0" lvl="0" indent="0" algn="l" rtl="0">
              <a:spcBef>
                <a:spcPts val="0"/>
              </a:spcBef>
              <a:buNone/>
              <a:defRPr sz="800">
                <a:solidFill>
                  <a:srgbClr val="FFFFFF"/>
                </a:solidFill>
                <a:latin typeface="Questrial"/>
                <a:ea typeface="Questrial"/>
                <a:cs typeface="Questrial"/>
                <a:sym typeface="Questrial"/>
              </a:defRPr>
            </a:lvl1pPr>
            <a:lvl2pPr marL="0" marR="0" lvl="1" indent="0" algn="l" rtl="0">
              <a:spcBef>
                <a:spcPts val="0"/>
              </a:spcBef>
              <a:buNone/>
              <a:defRPr sz="800">
                <a:solidFill>
                  <a:srgbClr val="FFFFFF"/>
                </a:solidFill>
                <a:latin typeface="Questrial"/>
                <a:ea typeface="Questrial"/>
                <a:cs typeface="Questrial"/>
                <a:sym typeface="Questrial"/>
              </a:defRPr>
            </a:lvl2pPr>
            <a:lvl3pPr marL="0" marR="0" lvl="2" indent="0" algn="l" rtl="0">
              <a:spcBef>
                <a:spcPts val="0"/>
              </a:spcBef>
              <a:buNone/>
              <a:defRPr sz="800">
                <a:solidFill>
                  <a:srgbClr val="FFFFFF"/>
                </a:solidFill>
                <a:latin typeface="Questrial"/>
                <a:ea typeface="Questrial"/>
                <a:cs typeface="Questrial"/>
                <a:sym typeface="Questrial"/>
              </a:defRPr>
            </a:lvl3pPr>
            <a:lvl4pPr marL="0" marR="0" lvl="3" indent="0" algn="l" rtl="0">
              <a:spcBef>
                <a:spcPts val="0"/>
              </a:spcBef>
              <a:buNone/>
              <a:defRPr sz="800">
                <a:solidFill>
                  <a:srgbClr val="FFFFFF"/>
                </a:solidFill>
                <a:latin typeface="Questrial"/>
                <a:ea typeface="Questrial"/>
                <a:cs typeface="Questrial"/>
                <a:sym typeface="Questrial"/>
              </a:defRPr>
            </a:lvl4pPr>
            <a:lvl5pPr marL="0" marR="0" lvl="4" indent="0" algn="l" rtl="0">
              <a:spcBef>
                <a:spcPts val="0"/>
              </a:spcBef>
              <a:buNone/>
              <a:defRPr sz="800">
                <a:solidFill>
                  <a:srgbClr val="FFFFFF"/>
                </a:solidFill>
                <a:latin typeface="Questrial"/>
                <a:ea typeface="Questrial"/>
                <a:cs typeface="Questrial"/>
                <a:sym typeface="Questrial"/>
              </a:defRPr>
            </a:lvl5pPr>
            <a:lvl6pPr marL="0" marR="0" lvl="5" indent="0" algn="l" rtl="0">
              <a:spcBef>
                <a:spcPts val="0"/>
              </a:spcBef>
              <a:buNone/>
              <a:defRPr sz="800">
                <a:solidFill>
                  <a:srgbClr val="FFFFFF"/>
                </a:solidFill>
                <a:latin typeface="Questrial"/>
                <a:ea typeface="Questrial"/>
                <a:cs typeface="Questrial"/>
                <a:sym typeface="Questrial"/>
              </a:defRPr>
            </a:lvl6pPr>
            <a:lvl7pPr marL="0" marR="0" lvl="6" indent="0" algn="l" rtl="0">
              <a:spcBef>
                <a:spcPts val="0"/>
              </a:spcBef>
              <a:buNone/>
              <a:defRPr sz="800">
                <a:solidFill>
                  <a:srgbClr val="FFFFFF"/>
                </a:solidFill>
                <a:latin typeface="Questrial"/>
                <a:ea typeface="Questrial"/>
                <a:cs typeface="Questrial"/>
                <a:sym typeface="Questrial"/>
              </a:defRPr>
            </a:lvl7pPr>
            <a:lvl8pPr marL="0" marR="0" lvl="7" indent="0" algn="l" rtl="0">
              <a:spcBef>
                <a:spcPts val="0"/>
              </a:spcBef>
              <a:buNone/>
              <a:defRPr sz="800">
                <a:solidFill>
                  <a:srgbClr val="FFFFFF"/>
                </a:solidFill>
                <a:latin typeface="Questrial"/>
                <a:ea typeface="Questrial"/>
                <a:cs typeface="Questrial"/>
                <a:sym typeface="Questrial"/>
              </a:defRPr>
            </a:lvl8pPr>
            <a:lvl9pPr marL="0" marR="0" lvl="8" indent="0" algn="l" rtl="0">
              <a:spcBef>
                <a:spcPts val="0"/>
              </a:spcBef>
              <a:buNone/>
              <a:defRPr sz="800">
                <a:solidFill>
                  <a:srgbClr val="FFFFFF"/>
                </a:solidFill>
                <a:latin typeface="Questrial"/>
                <a:ea typeface="Questrial"/>
                <a:cs typeface="Questrial"/>
                <a:sym typeface="Questrial"/>
              </a:defRPr>
            </a:lvl9pPr>
          </a:lstStyle>
          <a:p>
            <a:fld id="{00000000-1234-1234-1234-123412341234}" type="slidenum">
              <a:rPr lang="en-GB" smtClean="0"/>
              <a:pPr/>
              <a:t>‹#›</a:t>
            </a:fld>
            <a:endParaRPr lang="en-GB"/>
          </a:p>
        </p:txBody>
      </p:sp>
    </p:spTree>
    <p:extLst>
      <p:ext uri="{BB962C8B-B14F-4D97-AF65-F5344CB8AC3E}">
        <p14:creationId xmlns:p14="http://schemas.microsoft.com/office/powerpoint/2010/main" val="40329440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x">
  <p:cSld name="3_Two Content">
    <p:bg>
      <p:bgPr>
        <a:blipFill rotWithShape="1">
          <a:blip r:embed="rId2"/>
          <a:srcRect/>
          <a:stretch>
            <a:fillRect/>
          </a:stretch>
        </a:blipFill>
        <a:effectLst/>
      </p:bgPr>
    </p:bg>
    <p:spTree>
      <p:nvGrpSpPr>
        <p:cNvPr id="1" name=""/>
        <p:cNvGrpSpPr/>
        <p:nvPr/>
      </p:nvGrpSpPr>
      <p:grpSpPr>
        <a:xfrm>
          <a:off x="0" y="0"/>
          <a:ext cx="0" cy="0"/>
          <a:chOff x="0" y="0"/>
          <a:chExt cx="0" cy="0"/>
        </a:xfrm>
      </p:grpSpPr>
      <p:sp>
        <p:nvSpPr>
          <p:cNvPr id="87" name="Shape 87"/>
          <p:cNvSpPr>
            <a:spLocks noGrp="1"/>
          </p:cNvSpPr>
          <p:nvPr>
            <p:ph type="body" sz="half" idx="1"/>
          </p:nvPr>
        </p:nvSpPr>
        <p:spPr>
          <a:xfrm>
            <a:off x="342900" y="1837808"/>
            <a:ext cx="3028950" cy="2545558"/>
          </a:xfrm>
          <a:prstGeom prst="rect">
            <a:avLst/>
          </a:prstGeom>
        </p:spPr>
        <p:txBody>
          <a:bodyPr/>
          <a:lstStyle>
            <a:lvl1pPr>
              <a:spcBef>
                <a:spcPts val="375"/>
              </a:spcBef>
              <a:defRPr sz="1800"/>
            </a:lvl1pPr>
            <a:lvl2pPr marL="600060" indent="-257169">
              <a:spcBef>
                <a:spcPts val="375"/>
              </a:spcBef>
              <a:defRPr sz="1800"/>
            </a:lvl2pPr>
            <a:lvl3pPr marL="914377" indent="-228594">
              <a:spcBef>
                <a:spcPts val="375"/>
              </a:spcBef>
              <a:defRPr sz="1800"/>
            </a:lvl3pPr>
            <a:lvl4pPr marL="1285843" indent="-257169">
              <a:spcBef>
                <a:spcPts val="375"/>
              </a:spcBef>
              <a:defRPr sz="1800"/>
            </a:lvl4pPr>
            <a:lvl5pPr marL="1665472" indent="-293906">
              <a:spcBef>
                <a:spcPts val="375"/>
              </a:spcBef>
              <a:defRPr sz="1800"/>
            </a:lvl5pPr>
          </a:lstStyle>
          <a:p>
            <a:r>
              <a:t>Body Level One</a:t>
            </a:r>
          </a:p>
          <a:p>
            <a:pPr lvl="1"/>
            <a:r>
              <a:t>Body Level Two</a:t>
            </a:r>
          </a:p>
          <a:p>
            <a:pPr lvl="2"/>
            <a:r>
              <a:t>Body Level Three</a:t>
            </a:r>
          </a:p>
          <a:p>
            <a:pPr lvl="3"/>
            <a:r>
              <a:t>Body Level Four</a:t>
            </a:r>
          </a:p>
          <a:p>
            <a:pPr lvl="4"/>
            <a:r>
              <a:t>Body Level Five</a:t>
            </a:r>
          </a:p>
        </p:txBody>
      </p:sp>
      <p:sp>
        <p:nvSpPr>
          <p:cNvPr id="88" name="Shape 88"/>
          <p:cNvSpPr>
            <a:spLocks noGrp="1"/>
          </p:cNvSpPr>
          <p:nvPr>
            <p:ph type="title"/>
          </p:nvPr>
        </p:nvSpPr>
        <p:spPr>
          <a:xfrm>
            <a:off x="342900" y="840965"/>
            <a:ext cx="6172200" cy="857251"/>
          </a:xfrm>
          <a:prstGeom prst="rect">
            <a:avLst/>
          </a:prstGeom>
        </p:spPr>
        <p:txBody>
          <a:bodyPr anchor="ctr"/>
          <a:lstStyle>
            <a:lvl1pPr>
              <a:defRPr>
                <a:solidFill>
                  <a:srgbClr val="000000"/>
                </a:solidFill>
              </a:defRPr>
            </a:lvl1pPr>
          </a:lstStyle>
          <a:p>
            <a:r>
              <a:t>Title Text</a:t>
            </a:r>
          </a:p>
        </p:txBody>
      </p:sp>
      <p:sp>
        <p:nvSpPr>
          <p:cNvPr id="89" name="Shape 89"/>
          <p:cNvSpPr>
            <a:spLocks noGrp="1"/>
          </p:cNvSpPr>
          <p:nvPr>
            <p:ph type="sldNum" sz="quarter" idx="2"/>
          </p:nvPr>
        </p:nvSpPr>
        <p:spPr>
          <a:xfrm>
            <a:off x="548952" y="4856909"/>
            <a:ext cx="187069" cy="246221"/>
          </a:xfrm>
          <a:prstGeom prst="rect">
            <a:avLst/>
          </a:prstGeom>
        </p:spPr>
        <p:txBody>
          <a:bodyPr anchor="t"/>
          <a:lstStyle>
            <a:lvl1pPr algn="l">
              <a:defRPr sz="750">
                <a:solidFill>
                  <a:srgbClr val="FFFFFF"/>
                </a:solidFill>
                <a:latin typeface="Avant Garde Demi BT"/>
                <a:ea typeface="Avant Garde Demi BT"/>
                <a:cs typeface="Avant Garde Demi BT"/>
                <a:sym typeface="Avant Garde Demi BT"/>
              </a:defRPr>
            </a:lvl1pPr>
          </a:lstStyle>
          <a:p>
            <a:fld id="{86CB4B4D-7CA3-9044-876B-883B54F8677D}" type="slidenum">
              <a:t>‹#›</a:t>
            </a:fld>
            <a:endParaRPr dirty="0"/>
          </a:p>
        </p:txBody>
      </p:sp>
    </p:spTree>
    <p:extLst>
      <p:ext uri="{BB962C8B-B14F-4D97-AF65-F5344CB8AC3E}">
        <p14:creationId xmlns:p14="http://schemas.microsoft.com/office/powerpoint/2010/main" val="1621527261"/>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18pt spacin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3074" name="think-cell Slide" r:id="rId4" imgW="0" imgH="0" progId="">
                  <p:embed/>
                </p:oleObj>
              </mc:Choice>
              <mc:Fallback>
                <p:oleObj name="think-cell Slide" r:id="rId4" imgW="0" imgH="0" progId="">
                  <p:embed/>
                  <p:pic>
                    <p:nvPicPr>
                      <p:cNvPr id="7" name="Object 6" hidden="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216" y="1216"/>
                        <a:ext cx="1214" cy="1214"/>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3" name="Picture 2">
            <a:extLst>
              <a:ext uri="{FF2B5EF4-FFF2-40B4-BE49-F238E27FC236}">
                <a16:creationId xmlns:a16="http://schemas.microsoft.com/office/drawing/2014/main" id="{2E537766-43FB-48C5-9362-58D0C5CDAF2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4423895" y="4665053"/>
            <a:ext cx="2264930" cy="359196"/>
          </a:xfrm>
          <a:prstGeom prst="rect">
            <a:avLst/>
          </a:prstGeom>
        </p:spPr>
      </p:pic>
    </p:spTree>
    <p:extLst>
      <p:ext uri="{BB962C8B-B14F-4D97-AF65-F5344CB8AC3E}">
        <p14:creationId xmlns:p14="http://schemas.microsoft.com/office/powerpoint/2010/main" val="193029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graphicFrame>
        <p:nvGraphicFramePr>
          <p:cNvPr id="3" name="Object 2" hidden="1"/>
          <p:cNvGraphicFramePr>
            <a:graphicFrameLocks noChangeAspect="1"/>
          </p:cNvGraphicFramePr>
          <p:nvPr userDrawn="1">
            <p:custDataLst>
              <p:tags r:id="rId2"/>
            </p:custDataLst>
          </p:nvPr>
        </p:nvGraphicFramePr>
        <p:xfrm>
          <a:off x="1217" y="1216"/>
          <a:ext cx="1214" cy="1214"/>
        </p:xfrm>
        <a:graphic>
          <a:graphicData uri="http://schemas.openxmlformats.org/presentationml/2006/ole">
            <mc:AlternateContent xmlns:mc="http://schemas.openxmlformats.org/markup-compatibility/2006">
              <mc:Choice xmlns:v="urn:schemas-microsoft-com:vml" Requires="v">
                <p:oleObj spid="_x0000_s4098" name="think-cell Slide" r:id="rId4" imgW="270" imgH="270" progId="TCLayout.ActiveDocument.1">
                  <p:embed/>
                </p:oleObj>
              </mc:Choice>
              <mc:Fallback>
                <p:oleObj name="think-cell Slide" r:id="rId4" imgW="270" imgH="270" progId="TCLayout.ActiveDocument.1">
                  <p:embed/>
                  <p:pic>
                    <p:nvPicPr>
                      <p:cNvPr id="3" name="Object 2" hidden="1"/>
                      <p:cNvPicPr/>
                      <p:nvPr/>
                    </p:nvPicPr>
                    <p:blipFill>
                      <a:blip r:embed="rId5"/>
                      <a:stretch>
                        <a:fillRect/>
                      </a:stretch>
                    </p:blipFill>
                    <p:spPr>
                      <a:xfrm>
                        <a:off x="1217" y="1216"/>
                        <a:ext cx="1214" cy="1214"/>
                      </a:xfrm>
                      <a:prstGeom prst="rect">
                        <a:avLst/>
                      </a:prstGeom>
                    </p:spPr>
                  </p:pic>
                </p:oleObj>
              </mc:Fallback>
            </mc:AlternateContent>
          </a:graphicData>
        </a:graphic>
      </p:graphicFrame>
      <p:sp>
        <p:nvSpPr>
          <p:cNvPr id="2" name="Title 1"/>
          <p:cNvSpPr>
            <a:spLocks noGrp="1"/>
          </p:cNvSpPr>
          <p:nvPr>
            <p:ph type="title"/>
          </p:nvPr>
        </p:nvSpPr>
        <p:spPr>
          <a:xfrm>
            <a:off x="468353" y="275485"/>
            <a:ext cx="4903738" cy="249309"/>
          </a:xfrm>
        </p:spPr>
        <p:txBody>
          <a:bodyPr/>
          <a:lstStyle>
            <a:lvl1pPr>
              <a:defRPr/>
            </a:lvl1pPr>
          </a:lstStyle>
          <a:p>
            <a:r>
              <a:rPr lang="en-US"/>
              <a:t>Click to edit Master title style</a:t>
            </a:r>
            <a:endParaRPr lang="en-GB" dirty="0"/>
          </a:p>
        </p:txBody>
      </p:sp>
      <p:pic>
        <p:nvPicPr>
          <p:cNvPr id="4" name="Picture 3">
            <a:extLst>
              <a:ext uri="{FF2B5EF4-FFF2-40B4-BE49-F238E27FC236}">
                <a16:creationId xmlns:a16="http://schemas.microsoft.com/office/drawing/2014/main" id="{2E537766-43FB-48C5-9362-58D0C5CDAF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23895" y="4665053"/>
            <a:ext cx="2264930" cy="359196"/>
          </a:xfrm>
          <a:prstGeom prst="rect">
            <a:avLst/>
          </a:prstGeom>
        </p:spPr>
      </p:pic>
    </p:spTree>
    <p:extLst>
      <p:ext uri="{BB962C8B-B14F-4D97-AF65-F5344CB8AC3E}">
        <p14:creationId xmlns:p14="http://schemas.microsoft.com/office/powerpoint/2010/main" val="27985099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1_Title Slide">
    <p:bg bwMode="auto">
      <p:bgRef idx="1001">
        <a:schemeClr val="bg2"/>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5122"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16" y="1216"/>
                        <a:ext cx="1214" cy="1214"/>
                      </a:xfrm>
                      <a:prstGeom prst="rect">
                        <a:avLst/>
                      </a:prstGeom>
                    </p:spPr>
                  </p:pic>
                </p:oleObj>
              </mc:Fallback>
            </mc:AlternateContent>
          </a:graphicData>
        </a:graphic>
      </p:graphicFrame>
      <p:sp>
        <p:nvSpPr>
          <p:cNvPr id="4" name="Working Draft Text" hidden="1"/>
          <p:cNvSpPr txBox="1">
            <a:spLocks noChangeArrowheads="1"/>
          </p:cNvSpPr>
          <p:nvPr/>
        </p:nvSpPr>
        <p:spPr bwMode="ltGray">
          <a:xfrm>
            <a:off x="468023" y="884382"/>
            <a:ext cx="520976"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16" b="1" baseline="0" noProof="0">
                <a:solidFill>
                  <a:schemeClr val="bg1"/>
                </a:solidFill>
                <a:latin typeface="+mn-lt"/>
              </a:rPr>
              <a:t>WORKING DRAFT</a:t>
            </a:r>
          </a:p>
        </p:txBody>
      </p:sp>
      <p:sp>
        <p:nvSpPr>
          <p:cNvPr id="6" name="Working Draft" hidden="1"/>
          <p:cNvSpPr txBox="1">
            <a:spLocks noChangeArrowheads="1"/>
          </p:cNvSpPr>
          <p:nvPr/>
        </p:nvSpPr>
        <p:spPr bwMode="ltGray">
          <a:xfrm>
            <a:off x="468023" y="1003433"/>
            <a:ext cx="1444306"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16" baseline="0" noProof="0">
                <a:solidFill>
                  <a:schemeClr val="bg1"/>
                </a:solidFill>
                <a:latin typeface="+mn-lt"/>
              </a:rPr>
              <a:t>Last Modified 9/13/2015 5:31 PM India Standard Time</a:t>
            </a:r>
          </a:p>
        </p:txBody>
      </p:sp>
      <p:sp>
        <p:nvSpPr>
          <p:cNvPr id="7" name="Printed" hidden="1"/>
          <p:cNvSpPr txBox="1">
            <a:spLocks noChangeArrowheads="1"/>
          </p:cNvSpPr>
          <p:nvPr/>
        </p:nvSpPr>
        <p:spPr bwMode="ltGray">
          <a:xfrm>
            <a:off x="468022" y="1123701"/>
            <a:ext cx="1232710"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516" baseline="0" noProof="0">
                <a:solidFill>
                  <a:schemeClr val="bg1"/>
                </a:solidFill>
                <a:latin typeface="+mn-lt"/>
              </a:rPr>
              <a:t>Printed 14/07/2015 18:15 GMT Standard Time</a:t>
            </a:r>
            <a:endParaRPr lang="en-US" sz="516" baseline="0" noProof="0">
              <a:solidFill>
                <a:schemeClr val="bg1"/>
              </a:solidFill>
              <a:latin typeface="+mn-lt"/>
            </a:endParaRPr>
          </a:p>
        </p:txBody>
      </p:sp>
      <p:sp>
        <p:nvSpPr>
          <p:cNvPr id="13314" name="Rectangle 1026"/>
          <p:cNvSpPr>
            <a:spLocks noGrp="1" noChangeArrowheads="1"/>
          </p:cNvSpPr>
          <p:nvPr>
            <p:ph type="ctrTitle"/>
          </p:nvPr>
        </p:nvSpPr>
        <p:spPr bwMode="auto">
          <a:xfrm>
            <a:off x="0" y="1294777"/>
            <a:ext cx="6858000" cy="409920"/>
          </a:xfrm>
          <a:prstGeom prst="rect">
            <a:avLst/>
          </a:prstGeom>
        </p:spPr>
        <p:txBody>
          <a:bodyPr wrap="square">
            <a:spAutoFit/>
          </a:bodyPr>
          <a:lstStyle>
            <a:lvl1pPr algn="ctr">
              <a:defRPr sz="2293" b="0" baseline="0">
                <a:solidFill>
                  <a:schemeClr val="tx1"/>
                </a:solidFill>
                <a:latin typeface="Corbel"/>
                <a:ea typeface="+mj-ea"/>
                <a:cs typeface="Arial" panose="020B0604020202020204" pitchFamily="34" charset="0"/>
                <a:sym typeface="Corbel"/>
              </a:defRPr>
            </a:lvl1pPr>
          </a:lstStyle>
          <a:p>
            <a:pPr lvl="0"/>
            <a:r>
              <a:rPr lang="en-US" noProof="0" dirty="0"/>
              <a:t>Click to edit Master title style</a:t>
            </a:r>
          </a:p>
        </p:txBody>
      </p:sp>
      <p:sp>
        <p:nvSpPr>
          <p:cNvPr id="13315" name="Rectangle 1027"/>
          <p:cNvSpPr>
            <a:spLocks noGrp="1" noChangeArrowheads="1"/>
          </p:cNvSpPr>
          <p:nvPr>
            <p:ph type="subTitle" idx="1"/>
          </p:nvPr>
        </p:nvSpPr>
        <p:spPr bwMode="auto">
          <a:xfrm>
            <a:off x="1" y="2672197"/>
            <a:ext cx="6857999" cy="374590"/>
          </a:xfrm>
          <a:prstGeom prst="rect">
            <a:avLst/>
          </a:prstGeom>
        </p:spPr>
        <p:txBody>
          <a:bodyPr wrap="square">
            <a:spAutoFit/>
          </a:bodyPr>
          <a:lstStyle>
            <a:lvl1pPr algn="ctr">
              <a:defRPr sz="1834" b="1" baseline="0">
                <a:solidFill>
                  <a:schemeClr val="tx1"/>
                </a:solidFill>
                <a:latin typeface="Corbel"/>
                <a:ea typeface="+mj-ea"/>
                <a:cs typeface="Arial" panose="020B0604020202020204" pitchFamily="34" charset="0"/>
                <a:sym typeface="Corbel"/>
              </a:defRPr>
            </a:lvl1pPr>
          </a:lstStyle>
          <a:p>
            <a:pPr lvl="0"/>
            <a:r>
              <a:rPr lang="en-US" noProof="0" dirty="0"/>
              <a:t>Click to edit Master subtitle style</a:t>
            </a:r>
          </a:p>
        </p:txBody>
      </p:sp>
      <p:grpSp>
        <p:nvGrpSpPr>
          <p:cNvPr id="13" name="McK Title Elements" hidden="1"/>
          <p:cNvGrpSpPr/>
          <p:nvPr userDrawn="1"/>
        </p:nvGrpSpPr>
        <p:grpSpPr bwMode="auto">
          <a:xfrm>
            <a:off x="468023" y="4603544"/>
            <a:ext cx="3777063" cy="219418"/>
            <a:chOff x="537729" y="5050670"/>
            <a:chExt cx="4935538" cy="286733"/>
          </a:xfrm>
        </p:grpSpPr>
        <p:sp>
          <p:nvSpPr>
            <p:cNvPr id="14" name="McK Document type"/>
            <p:cNvSpPr txBox="1">
              <a:spLocks noChangeArrowheads="1"/>
            </p:cNvSpPr>
            <p:nvPr/>
          </p:nvSpPr>
          <p:spPr bwMode="auto">
            <a:xfrm>
              <a:off x="537729" y="5050670"/>
              <a:ext cx="4935538" cy="13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8" b="0" baseline="0" noProof="0" dirty="0">
                  <a:solidFill>
                    <a:schemeClr val="bg1"/>
                  </a:solidFill>
                  <a:latin typeface="+mn-lt"/>
                </a:rPr>
                <a:t>Document type</a:t>
              </a:r>
            </a:p>
          </p:txBody>
        </p:sp>
        <p:sp>
          <p:nvSpPr>
            <p:cNvPr id="15" name="McK Date"/>
            <p:cNvSpPr txBox="1">
              <a:spLocks noChangeArrowheads="1"/>
            </p:cNvSpPr>
            <p:nvPr/>
          </p:nvSpPr>
          <p:spPr bwMode="auto">
            <a:xfrm>
              <a:off x="537729" y="5199063"/>
              <a:ext cx="4935538" cy="13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8" b="0" baseline="0" noProof="0">
                  <a:solidFill>
                    <a:schemeClr val="bg1"/>
                  </a:solidFill>
                  <a:latin typeface="+mn-lt"/>
                </a:rPr>
                <a:t>Date</a:t>
              </a:r>
            </a:p>
          </p:txBody>
        </p:sp>
      </p:grpSp>
      <p:sp>
        <p:nvSpPr>
          <p:cNvPr id="17" name="doc id"/>
          <p:cNvSpPr>
            <a:spLocks noChangeArrowheads="1"/>
          </p:cNvSpPr>
          <p:nvPr userDrawn="1"/>
        </p:nvSpPr>
        <p:spPr bwMode="gray">
          <a:xfrm>
            <a:off x="6223833" y="8504"/>
            <a:ext cx="502961" cy="93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513086"/>
            <a:endParaRPr lang="en-US" sz="458" baseline="0" noProof="0" dirty="0">
              <a:solidFill>
                <a:srgbClr val="000000"/>
              </a:solidFill>
              <a:latin typeface="+mn-lt"/>
              <a:ea typeface="+mn-ea"/>
            </a:endParaRPr>
          </a:p>
        </p:txBody>
      </p:sp>
      <p:sp>
        <p:nvSpPr>
          <p:cNvPr id="16" name="Rectangle 1026"/>
          <p:cNvSpPr txBox="1">
            <a:spLocks noChangeArrowheads="1"/>
          </p:cNvSpPr>
          <p:nvPr userDrawn="1"/>
        </p:nvSpPr>
        <p:spPr bwMode="auto">
          <a:xfrm>
            <a:off x="4170449" y="3685244"/>
            <a:ext cx="2890879" cy="387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800" b="0" baseline="0">
                <a:solidFill>
                  <a:schemeClr val="tx1"/>
                </a:solidFill>
                <a:latin typeface="Arial" panose="020B0604020202020204" pitchFamily="34" charset="0"/>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a:lnSpc>
                <a:spcPct val="100000"/>
              </a:lnSpc>
              <a:buClrTx/>
              <a:buSzTx/>
              <a:buFontTx/>
            </a:pPr>
            <a:r>
              <a:rPr lang="en-US" sz="2521" kern="0" dirty="0">
                <a:latin typeface="+mj-lt"/>
              </a:rPr>
              <a:t>CAREERS</a:t>
            </a:r>
          </a:p>
        </p:txBody>
      </p:sp>
      <p:sp>
        <p:nvSpPr>
          <p:cNvPr id="19" name="Rectangle 1026"/>
          <p:cNvSpPr txBox="1">
            <a:spLocks noChangeArrowheads="1"/>
          </p:cNvSpPr>
          <p:nvPr userDrawn="1"/>
        </p:nvSpPr>
        <p:spPr bwMode="auto">
          <a:xfrm>
            <a:off x="3897901" y="4071637"/>
            <a:ext cx="2890879" cy="387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800" b="0" baseline="0">
                <a:solidFill>
                  <a:schemeClr val="tx1"/>
                </a:solidFill>
                <a:latin typeface="Arial" panose="020B0604020202020204" pitchFamily="34" charset="0"/>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a:lnSpc>
                <a:spcPct val="100000"/>
              </a:lnSpc>
              <a:buClrTx/>
              <a:buSzTx/>
              <a:buFontTx/>
            </a:pPr>
            <a:r>
              <a:rPr lang="en-US" sz="2521" kern="0" dirty="0">
                <a:latin typeface="+mj-lt"/>
              </a:rPr>
              <a:t>ENTERPRISE</a:t>
            </a:r>
          </a:p>
        </p:txBody>
      </p:sp>
      <p:sp>
        <p:nvSpPr>
          <p:cNvPr id="21" name="Rectangle 1027"/>
          <p:cNvSpPr txBox="1">
            <a:spLocks noChangeArrowheads="1"/>
          </p:cNvSpPr>
          <p:nvPr userDrawn="1"/>
        </p:nvSpPr>
        <p:spPr bwMode="auto">
          <a:xfrm rot="16200000">
            <a:off x="3818590" y="3829145"/>
            <a:ext cx="464135" cy="17633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255" rtl="0" eaLnBrk="1" fontAlgn="base" hangingPunct="1">
              <a:spcBef>
                <a:spcPct val="0"/>
              </a:spcBef>
              <a:spcAft>
                <a:spcPct val="0"/>
              </a:spcAft>
              <a:buClr>
                <a:schemeClr val="tx2"/>
              </a:buClr>
              <a:defRPr sz="1200" baseline="0">
                <a:solidFill>
                  <a:schemeClr val="tx1"/>
                </a:solidFill>
                <a:latin typeface="Arial" panose="020B0604020202020204" pitchFamily="34" charset="0"/>
                <a:ea typeface="+mj-ea"/>
                <a:cs typeface="Arial" panose="020B060402020202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Arial" panose="020B0604020202020204" pitchFamily="34" charset="0"/>
                <a:cs typeface="Arial" panose="020B0604020202020204"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Arial" panose="020B0604020202020204" pitchFamily="34" charset="0"/>
                <a:cs typeface="Arial" panose="020B0604020202020204"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100000"/>
              </a:lnSpc>
              <a:buSzTx/>
              <a:buFontTx/>
            </a:pPr>
            <a:r>
              <a:rPr lang="en-US" sz="1146" b="0" kern="0" dirty="0">
                <a:solidFill>
                  <a:schemeClr val="bg1"/>
                </a:solidFill>
                <a:latin typeface="+mj-lt"/>
              </a:rPr>
              <a:t>THE</a:t>
            </a:r>
          </a:p>
        </p:txBody>
      </p:sp>
      <p:sp>
        <p:nvSpPr>
          <p:cNvPr id="22" name="Rectangle 1027"/>
          <p:cNvSpPr txBox="1">
            <a:spLocks noChangeArrowheads="1"/>
          </p:cNvSpPr>
          <p:nvPr userDrawn="1"/>
        </p:nvSpPr>
        <p:spPr bwMode="auto">
          <a:xfrm>
            <a:off x="5926655" y="3708795"/>
            <a:ext cx="464162" cy="3528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255" rtl="0" eaLnBrk="1" fontAlgn="base" hangingPunct="1">
              <a:spcBef>
                <a:spcPct val="0"/>
              </a:spcBef>
              <a:spcAft>
                <a:spcPct val="0"/>
              </a:spcAft>
              <a:buClr>
                <a:schemeClr val="tx2"/>
              </a:buClr>
              <a:defRPr sz="1200" baseline="0">
                <a:solidFill>
                  <a:schemeClr val="tx1"/>
                </a:solidFill>
                <a:latin typeface="Arial" panose="020B0604020202020204" pitchFamily="34" charset="0"/>
                <a:ea typeface="+mj-ea"/>
                <a:cs typeface="Arial" panose="020B060402020202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Arial" panose="020B0604020202020204" pitchFamily="34" charset="0"/>
                <a:cs typeface="Arial" panose="020B0604020202020204"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Arial" panose="020B0604020202020204" pitchFamily="34" charset="0"/>
                <a:cs typeface="Arial" panose="020B0604020202020204"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100000"/>
              </a:lnSpc>
              <a:buSzTx/>
              <a:buFontTx/>
            </a:pPr>
            <a:r>
              <a:rPr lang="en-US" sz="2293" b="0" kern="0" dirty="0">
                <a:solidFill>
                  <a:schemeClr val="bg1"/>
                </a:solidFill>
                <a:latin typeface="+mj-lt"/>
              </a:rPr>
              <a:t>&amp;</a:t>
            </a:r>
          </a:p>
        </p:txBody>
      </p:sp>
      <p:sp>
        <p:nvSpPr>
          <p:cNvPr id="23" name="Rectangle 1027"/>
          <p:cNvSpPr txBox="1">
            <a:spLocks noChangeArrowheads="1"/>
          </p:cNvSpPr>
          <p:nvPr userDrawn="1"/>
        </p:nvSpPr>
        <p:spPr bwMode="auto">
          <a:xfrm>
            <a:off x="4951922" y="4515013"/>
            <a:ext cx="1414582" cy="24699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255" rtl="0" eaLnBrk="1" fontAlgn="base" hangingPunct="1">
              <a:spcBef>
                <a:spcPct val="0"/>
              </a:spcBef>
              <a:spcAft>
                <a:spcPct val="0"/>
              </a:spcAft>
              <a:buClr>
                <a:schemeClr val="tx2"/>
              </a:buClr>
              <a:defRPr sz="1200" baseline="0">
                <a:solidFill>
                  <a:schemeClr val="tx1"/>
                </a:solidFill>
                <a:latin typeface="Arial" panose="020B0604020202020204" pitchFamily="34" charset="0"/>
                <a:ea typeface="+mj-ea"/>
                <a:cs typeface="Arial" panose="020B060402020202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Arial" panose="020B0604020202020204" pitchFamily="34" charset="0"/>
                <a:cs typeface="Arial" panose="020B0604020202020204"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Arial" panose="020B0604020202020204" pitchFamily="34" charset="0"/>
                <a:cs typeface="Arial" panose="020B0604020202020204"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100000"/>
              </a:lnSpc>
              <a:buSzTx/>
              <a:buFontTx/>
            </a:pPr>
            <a:r>
              <a:rPr lang="en-US" sz="1605" b="0" kern="0" dirty="0">
                <a:solidFill>
                  <a:schemeClr val="bg1"/>
                </a:solidFill>
                <a:latin typeface="+mj-lt"/>
              </a:rPr>
              <a:t>COMPANY</a:t>
            </a:r>
          </a:p>
        </p:txBody>
      </p:sp>
    </p:spTree>
    <p:extLst>
      <p:ext uri="{BB962C8B-B14F-4D97-AF65-F5344CB8AC3E}">
        <p14:creationId xmlns:p14="http://schemas.microsoft.com/office/powerpoint/2010/main" val="1309501167"/>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2_Title Slide">
    <p:bg bwMode="auto">
      <p:bgRef idx="1001">
        <a:schemeClr val="bg2"/>
      </p:bgRef>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6146" name="think-cell Slide" r:id="rId4" imgW="270" imgH="270" progId="TCLayout.ActiveDocument.1">
                  <p:embed/>
                </p:oleObj>
              </mc:Choice>
              <mc:Fallback>
                <p:oleObj name="think-cell Slide" r:id="rId4" imgW="270" imgH="270" progId="TCLayout.ActiveDocument.1">
                  <p:embed/>
                  <p:pic>
                    <p:nvPicPr>
                      <p:cNvPr id="2" name="Object 1" hidden="1"/>
                      <p:cNvPicPr/>
                      <p:nvPr/>
                    </p:nvPicPr>
                    <p:blipFill>
                      <a:blip r:embed="rId5"/>
                      <a:stretch>
                        <a:fillRect/>
                      </a:stretch>
                    </p:blipFill>
                    <p:spPr>
                      <a:xfrm>
                        <a:off x="1216" y="1216"/>
                        <a:ext cx="1214" cy="1214"/>
                      </a:xfrm>
                      <a:prstGeom prst="rect">
                        <a:avLst/>
                      </a:prstGeom>
                    </p:spPr>
                  </p:pic>
                </p:oleObj>
              </mc:Fallback>
            </mc:AlternateContent>
          </a:graphicData>
        </a:graphic>
      </p:graphicFrame>
      <p:sp>
        <p:nvSpPr>
          <p:cNvPr id="4" name="Working Draft Text" hidden="1"/>
          <p:cNvSpPr txBox="1">
            <a:spLocks noChangeArrowheads="1"/>
          </p:cNvSpPr>
          <p:nvPr/>
        </p:nvSpPr>
        <p:spPr bwMode="ltGray">
          <a:xfrm>
            <a:off x="468023" y="884382"/>
            <a:ext cx="520976"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16" b="1" baseline="0" noProof="0">
                <a:solidFill>
                  <a:schemeClr val="bg1"/>
                </a:solidFill>
                <a:latin typeface="+mn-lt"/>
              </a:rPr>
              <a:t>WORKING DRAFT</a:t>
            </a:r>
          </a:p>
        </p:txBody>
      </p:sp>
      <p:sp>
        <p:nvSpPr>
          <p:cNvPr id="6" name="Working Draft" hidden="1"/>
          <p:cNvSpPr txBox="1">
            <a:spLocks noChangeArrowheads="1"/>
          </p:cNvSpPr>
          <p:nvPr/>
        </p:nvSpPr>
        <p:spPr bwMode="ltGray">
          <a:xfrm>
            <a:off x="468023" y="1003433"/>
            <a:ext cx="1444306"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516" baseline="0" noProof="0">
                <a:solidFill>
                  <a:schemeClr val="bg1"/>
                </a:solidFill>
                <a:latin typeface="+mn-lt"/>
              </a:rPr>
              <a:t>Last Modified 9/13/2015 5:31 PM India Standard Time</a:t>
            </a:r>
          </a:p>
        </p:txBody>
      </p:sp>
      <p:sp>
        <p:nvSpPr>
          <p:cNvPr id="7" name="Printed" hidden="1"/>
          <p:cNvSpPr txBox="1">
            <a:spLocks noChangeArrowheads="1"/>
          </p:cNvSpPr>
          <p:nvPr/>
        </p:nvSpPr>
        <p:spPr bwMode="ltGray">
          <a:xfrm>
            <a:off x="468022" y="1123701"/>
            <a:ext cx="1232710" cy="7938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516" baseline="0" noProof="0">
                <a:solidFill>
                  <a:schemeClr val="bg1"/>
                </a:solidFill>
                <a:latin typeface="+mn-lt"/>
              </a:rPr>
              <a:t>Printed 14/07/2015 18:15 GMT Standard Time</a:t>
            </a:r>
            <a:endParaRPr lang="en-US" sz="516" baseline="0" noProof="0">
              <a:solidFill>
                <a:schemeClr val="bg1"/>
              </a:solidFill>
              <a:latin typeface="+mn-lt"/>
            </a:endParaRPr>
          </a:p>
        </p:txBody>
      </p:sp>
      <p:sp>
        <p:nvSpPr>
          <p:cNvPr id="13314" name="Rectangle 1026"/>
          <p:cNvSpPr>
            <a:spLocks noGrp="1" noChangeArrowheads="1"/>
          </p:cNvSpPr>
          <p:nvPr>
            <p:ph type="ctrTitle"/>
          </p:nvPr>
        </p:nvSpPr>
        <p:spPr bwMode="auto">
          <a:xfrm>
            <a:off x="0" y="1294777"/>
            <a:ext cx="6858000" cy="409920"/>
          </a:xfrm>
          <a:prstGeom prst="rect">
            <a:avLst/>
          </a:prstGeom>
        </p:spPr>
        <p:txBody>
          <a:bodyPr wrap="square">
            <a:spAutoFit/>
          </a:bodyPr>
          <a:lstStyle>
            <a:lvl1pPr algn="ctr">
              <a:defRPr sz="2293" b="0" baseline="0">
                <a:solidFill>
                  <a:schemeClr val="tx1"/>
                </a:solidFill>
                <a:latin typeface="Corbel"/>
                <a:ea typeface="+mj-ea"/>
                <a:cs typeface="Arial" panose="020B0604020202020204" pitchFamily="34" charset="0"/>
                <a:sym typeface="Corbel"/>
              </a:defRPr>
            </a:lvl1pPr>
          </a:lstStyle>
          <a:p>
            <a:pPr lvl="0"/>
            <a:r>
              <a:rPr lang="en-US" noProof="0" dirty="0"/>
              <a:t>Click to edit Master title style</a:t>
            </a:r>
          </a:p>
        </p:txBody>
      </p:sp>
      <p:sp>
        <p:nvSpPr>
          <p:cNvPr id="13315" name="Rectangle 1027"/>
          <p:cNvSpPr>
            <a:spLocks noGrp="1" noChangeArrowheads="1"/>
          </p:cNvSpPr>
          <p:nvPr>
            <p:ph type="subTitle" idx="1"/>
          </p:nvPr>
        </p:nvSpPr>
        <p:spPr bwMode="auto">
          <a:xfrm>
            <a:off x="1" y="2672197"/>
            <a:ext cx="6857999" cy="374590"/>
          </a:xfrm>
          <a:prstGeom prst="rect">
            <a:avLst/>
          </a:prstGeom>
        </p:spPr>
        <p:txBody>
          <a:bodyPr wrap="square">
            <a:spAutoFit/>
          </a:bodyPr>
          <a:lstStyle>
            <a:lvl1pPr algn="ctr">
              <a:defRPr sz="1834" b="1" baseline="0">
                <a:solidFill>
                  <a:schemeClr val="tx1"/>
                </a:solidFill>
                <a:latin typeface="Corbel"/>
                <a:ea typeface="+mj-ea"/>
                <a:cs typeface="Arial" panose="020B0604020202020204" pitchFamily="34" charset="0"/>
                <a:sym typeface="Corbel"/>
              </a:defRPr>
            </a:lvl1pPr>
          </a:lstStyle>
          <a:p>
            <a:pPr lvl="0"/>
            <a:r>
              <a:rPr lang="en-US" noProof="0" dirty="0"/>
              <a:t>Click to edit Master subtitle style</a:t>
            </a:r>
          </a:p>
        </p:txBody>
      </p:sp>
      <p:grpSp>
        <p:nvGrpSpPr>
          <p:cNvPr id="13" name="McK Title Elements" hidden="1"/>
          <p:cNvGrpSpPr/>
          <p:nvPr userDrawn="1"/>
        </p:nvGrpSpPr>
        <p:grpSpPr bwMode="auto">
          <a:xfrm>
            <a:off x="468023" y="4603544"/>
            <a:ext cx="3777063" cy="219418"/>
            <a:chOff x="537729" y="5050670"/>
            <a:chExt cx="4935538" cy="286733"/>
          </a:xfrm>
        </p:grpSpPr>
        <p:sp>
          <p:nvSpPr>
            <p:cNvPr id="14" name="McK Document type"/>
            <p:cNvSpPr txBox="1">
              <a:spLocks noChangeArrowheads="1"/>
            </p:cNvSpPr>
            <p:nvPr/>
          </p:nvSpPr>
          <p:spPr bwMode="auto">
            <a:xfrm>
              <a:off x="537729" y="5050670"/>
              <a:ext cx="4935538" cy="13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nchor="b">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8" b="0" baseline="0" noProof="0" dirty="0">
                  <a:solidFill>
                    <a:schemeClr val="bg1"/>
                  </a:solidFill>
                  <a:latin typeface="+mn-lt"/>
                </a:rPr>
                <a:t>Document type</a:t>
              </a:r>
            </a:p>
          </p:txBody>
        </p:sp>
        <p:sp>
          <p:nvSpPr>
            <p:cNvPr id="15" name="McK Date"/>
            <p:cNvSpPr txBox="1">
              <a:spLocks noChangeArrowheads="1"/>
            </p:cNvSpPr>
            <p:nvPr/>
          </p:nvSpPr>
          <p:spPr bwMode="auto">
            <a:xfrm>
              <a:off x="537729" y="5199063"/>
              <a:ext cx="4935538" cy="1383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688" b="0" baseline="0" noProof="0">
                  <a:solidFill>
                    <a:schemeClr val="bg1"/>
                  </a:solidFill>
                  <a:latin typeface="+mn-lt"/>
                </a:rPr>
                <a:t>Date</a:t>
              </a:r>
            </a:p>
          </p:txBody>
        </p:sp>
      </p:grpSp>
      <p:sp>
        <p:nvSpPr>
          <p:cNvPr id="17" name="doc id"/>
          <p:cNvSpPr>
            <a:spLocks noChangeArrowheads="1"/>
          </p:cNvSpPr>
          <p:nvPr userDrawn="1"/>
        </p:nvSpPr>
        <p:spPr bwMode="gray">
          <a:xfrm>
            <a:off x="6223833" y="8504"/>
            <a:ext cx="502961" cy="935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lstStyle/>
          <a:p>
            <a:pPr algn="r" defTabSz="513086"/>
            <a:endParaRPr lang="en-US" sz="458" baseline="0" noProof="0" dirty="0">
              <a:solidFill>
                <a:srgbClr val="000000"/>
              </a:solidFill>
              <a:latin typeface="+mn-lt"/>
              <a:ea typeface="+mn-ea"/>
            </a:endParaRPr>
          </a:p>
        </p:txBody>
      </p:sp>
      <p:sp>
        <p:nvSpPr>
          <p:cNvPr id="16" name="Rectangle 1026"/>
          <p:cNvSpPr txBox="1">
            <a:spLocks noChangeArrowheads="1"/>
          </p:cNvSpPr>
          <p:nvPr userDrawn="1"/>
        </p:nvSpPr>
        <p:spPr bwMode="auto">
          <a:xfrm>
            <a:off x="4170449" y="3685244"/>
            <a:ext cx="2890879" cy="387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800" b="0" baseline="0">
                <a:solidFill>
                  <a:schemeClr val="tx1"/>
                </a:solidFill>
                <a:latin typeface="Arial" panose="020B0604020202020204" pitchFamily="34" charset="0"/>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a:lnSpc>
                <a:spcPct val="100000"/>
              </a:lnSpc>
              <a:buClrTx/>
              <a:buSzTx/>
              <a:buFontTx/>
            </a:pPr>
            <a:r>
              <a:rPr lang="en-US" sz="2521" kern="0" dirty="0">
                <a:latin typeface="+mj-lt"/>
              </a:rPr>
              <a:t>CAREERS</a:t>
            </a:r>
          </a:p>
        </p:txBody>
      </p:sp>
      <p:sp>
        <p:nvSpPr>
          <p:cNvPr id="19" name="Rectangle 1026"/>
          <p:cNvSpPr txBox="1">
            <a:spLocks noChangeArrowheads="1"/>
          </p:cNvSpPr>
          <p:nvPr userDrawn="1"/>
        </p:nvSpPr>
        <p:spPr bwMode="auto">
          <a:xfrm>
            <a:off x="3897901" y="4071637"/>
            <a:ext cx="2890879" cy="38792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lgn="l" defTabSz="895255" rtl="0" eaLnBrk="1" fontAlgn="base" hangingPunct="1">
              <a:spcBef>
                <a:spcPct val="0"/>
              </a:spcBef>
              <a:spcAft>
                <a:spcPct val="0"/>
              </a:spcAft>
              <a:tabLst>
                <a:tab pos="269846" algn="l"/>
              </a:tabLst>
              <a:defRPr sz="2800" b="0" baseline="0">
                <a:solidFill>
                  <a:schemeClr val="tx1"/>
                </a:solidFill>
                <a:latin typeface="Arial" panose="020B0604020202020204" pitchFamily="34" charset="0"/>
                <a:ea typeface="+mj-ea"/>
                <a:cs typeface="Arial" panose="020B0604020202020204" pitchFamily="34" charset="0"/>
              </a:defRPr>
            </a:lvl1pPr>
            <a:lvl2pPr algn="l" defTabSz="895255" rtl="0" eaLnBrk="1" fontAlgn="base" hangingPunct="1">
              <a:spcBef>
                <a:spcPct val="0"/>
              </a:spcBef>
              <a:spcAft>
                <a:spcPct val="0"/>
              </a:spcAft>
              <a:defRPr sz="1900" b="1">
                <a:solidFill>
                  <a:schemeClr val="tx2"/>
                </a:solidFill>
                <a:latin typeface="Arial" charset="0"/>
              </a:defRPr>
            </a:lvl2pPr>
            <a:lvl3pPr algn="l" defTabSz="895255" rtl="0" eaLnBrk="1" fontAlgn="base" hangingPunct="1">
              <a:spcBef>
                <a:spcPct val="0"/>
              </a:spcBef>
              <a:spcAft>
                <a:spcPct val="0"/>
              </a:spcAft>
              <a:defRPr sz="1900" b="1">
                <a:solidFill>
                  <a:schemeClr val="tx2"/>
                </a:solidFill>
                <a:latin typeface="Arial" charset="0"/>
              </a:defRPr>
            </a:lvl3pPr>
            <a:lvl4pPr algn="l" defTabSz="895255" rtl="0" eaLnBrk="1" fontAlgn="base" hangingPunct="1">
              <a:spcBef>
                <a:spcPct val="0"/>
              </a:spcBef>
              <a:spcAft>
                <a:spcPct val="0"/>
              </a:spcAft>
              <a:defRPr sz="1900" b="1">
                <a:solidFill>
                  <a:schemeClr val="tx2"/>
                </a:solidFill>
                <a:latin typeface="Arial" charset="0"/>
              </a:defRPr>
            </a:lvl4pPr>
            <a:lvl5pPr algn="l" defTabSz="895255" rtl="0" eaLnBrk="1" fontAlgn="base" hangingPunct="1">
              <a:spcBef>
                <a:spcPct val="0"/>
              </a:spcBef>
              <a:spcAft>
                <a:spcPct val="0"/>
              </a:spcAft>
              <a:defRPr sz="1900" b="1">
                <a:solidFill>
                  <a:schemeClr val="tx2"/>
                </a:solidFill>
                <a:latin typeface="Arial" charset="0"/>
              </a:defRPr>
            </a:lvl5pPr>
            <a:lvl6pPr marL="457151" algn="l" defTabSz="895255" rtl="0" eaLnBrk="1" fontAlgn="base" hangingPunct="1">
              <a:spcBef>
                <a:spcPct val="0"/>
              </a:spcBef>
              <a:spcAft>
                <a:spcPct val="0"/>
              </a:spcAft>
              <a:defRPr sz="1900" b="1">
                <a:solidFill>
                  <a:schemeClr val="tx2"/>
                </a:solidFill>
                <a:latin typeface="Arial" charset="0"/>
              </a:defRPr>
            </a:lvl6pPr>
            <a:lvl7pPr marL="914303" algn="l" defTabSz="895255" rtl="0" eaLnBrk="1" fontAlgn="base" hangingPunct="1">
              <a:spcBef>
                <a:spcPct val="0"/>
              </a:spcBef>
              <a:spcAft>
                <a:spcPct val="0"/>
              </a:spcAft>
              <a:defRPr sz="1900" b="1">
                <a:solidFill>
                  <a:schemeClr val="tx2"/>
                </a:solidFill>
                <a:latin typeface="Arial" charset="0"/>
              </a:defRPr>
            </a:lvl7pPr>
            <a:lvl8pPr marL="1371454" algn="l" defTabSz="895255" rtl="0" eaLnBrk="1" fontAlgn="base" hangingPunct="1">
              <a:spcBef>
                <a:spcPct val="0"/>
              </a:spcBef>
              <a:spcAft>
                <a:spcPct val="0"/>
              </a:spcAft>
              <a:defRPr sz="1900" b="1">
                <a:solidFill>
                  <a:schemeClr val="tx2"/>
                </a:solidFill>
                <a:latin typeface="Arial" charset="0"/>
              </a:defRPr>
            </a:lvl8pPr>
            <a:lvl9pPr marL="1828607" algn="l" defTabSz="895255" rtl="0" eaLnBrk="1" fontAlgn="base" hangingPunct="1">
              <a:spcBef>
                <a:spcPct val="0"/>
              </a:spcBef>
              <a:spcAft>
                <a:spcPct val="0"/>
              </a:spcAft>
              <a:defRPr sz="1900" b="1">
                <a:solidFill>
                  <a:schemeClr val="tx2"/>
                </a:solidFill>
                <a:latin typeface="Arial" charset="0"/>
              </a:defRPr>
            </a:lvl9pPr>
          </a:lstStyle>
          <a:p>
            <a:pPr>
              <a:lnSpc>
                <a:spcPct val="100000"/>
              </a:lnSpc>
              <a:buClrTx/>
              <a:buSzTx/>
              <a:buFontTx/>
            </a:pPr>
            <a:r>
              <a:rPr lang="en-US" sz="2521" kern="0" dirty="0">
                <a:latin typeface="+mj-lt"/>
              </a:rPr>
              <a:t>ENTERPRISE</a:t>
            </a:r>
          </a:p>
        </p:txBody>
      </p:sp>
      <p:sp>
        <p:nvSpPr>
          <p:cNvPr id="21" name="Rectangle 1027"/>
          <p:cNvSpPr txBox="1">
            <a:spLocks noChangeArrowheads="1"/>
          </p:cNvSpPr>
          <p:nvPr userDrawn="1"/>
        </p:nvSpPr>
        <p:spPr bwMode="auto">
          <a:xfrm rot="16200000">
            <a:off x="3818590" y="3829145"/>
            <a:ext cx="464135" cy="176330"/>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255" rtl="0" eaLnBrk="1" fontAlgn="base" hangingPunct="1">
              <a:spcBef>
                <a:spcPct val="0"/>
              </a:spcBef>
              <a:spcAft>
                <a:spcPct val="0"/>
              </a:spcAft>
              <a:buClr>
                <a:schemeClr val="tx2"/>
              </a:buClr>
              <a:defRPr sz="1200" baseline="0">
                <a:solidFill>
                  <a:schemeClr val="tx1"/>
                </a:solidFill>
                <a:latin typeface="Arial" panose="020B0604020202020204" pitchFamily="34" charset="0"/>
                <a:ea typeface="+mj-ea"/>
                <a:cs typeface="Arial" panose="020B060402020202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Arial" panose="020B0604020202020204" pitchFamily="34" charset="0"/>
                <a:cs typeface="Arial" panose="020B0604020202020204"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Arial" panose="020B0604020202020204" pitchFamily="34" charset="0"/>
                <a:cs typeface="Arial" panose="020B0604020202020204"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100000"/>
              </a:lnSpc>
              <a:buSzTx/>
              <a:buFontTx/>
            </a:pPr>
            <a:r>
              <a:rPr lang="en-US" sz="1146" b="0" kern="0" dirty="0">
                <a:solidFill>
                  <a:schemeClr val="bg1"/>
                </a:solidFill>
                <a:latin typeface="+mj-lt"/>
              </a:rPr>
              <a:t>THE</a:t>
            </a:r>
          </a:p>
        </p:txBody>
      </p:sp>
      <p:sp>
        <p:nvSpPr>
          <p:cNvPr id="22" name="Rectangle 1027"/>
          <p:cNvSpPr txBox="1">
            <a:spLocks noChangeArrowheads="1"/>
          </p:cNvSpPr>
          <p:nvPr userDrawn="1"/>
        </p:nvSpPr>
        <p:spPr bwMode="auto">
          <a:xfrm>
            <a:off x="5926655" y="3708795"/>
            <a:ext cx="464162" cy="3528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255" rtl="0" eaLnBrk="1" fontAlgn="base" hangingPunct="1">
              <a:spcBef>
                <a:spcPct val="0"/>
              </a:spcBef>
              <a:spcAft>
                <a:spcPct val="0"/>
              </a:spcAft>
              <a:buClr>
                <a:schemeClr val="tx2"/>
              </a:buClr>
              <a:defRPr sz="1200" baseline="0">
                <a:solidFill>
                  <a:schemeClr val="tx1"/>
                </a:solidFill>
                <a:latin typeface="Arial" panose="020B0604020202020204" pitchFamily="34" charset="0"/>
                <a:ea typeface="+mj-ea"/>
                <a:cs typeface="Arial" panose="020B060402020202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Arial" panose="020B0604020202020204" pitchFamily="34" charset="0"/>
                <a:cs typeface="Arial" panose="020B0604020202020204"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Arial" panose="020B0604020202020204" pitchFamily="34" charset="0"/>
                <a:cs typeface="Arial" panose="020B0604020202020204"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100000"/>
              </a:lnSpc>
              <a:buSzTx/>
              <a:buFontTx/>
            </a:pPr>
            <a:r>
              <a:rPr lang="en-US" sz="2293" b="0" kern="0" dirty="0">
                <a:solidFill>
                  <a:schemeClr val="bg1"/>
                </a:solidFill>
                <a:latin typeface="+mj-lt"/>
              </a:rPr>
              <a:t>&amp;</a:t>
            </a:r>
          </a:p>
        </p:txBody>
      </p:sp>
      <p:sp>
        <p:nvSpPr>
          <p:cNvPr id="23" name="Rectangle 1027"/>
          <p:cNvSpPr txBox="1">
            <a:spLocks noChangeArrowheads="1"/>
          </p:cNvSpPr>
          <p:nvPr userDrawn="1"/>
        </p:nvSpPr>
        <p:spPr bwMode="auto">
          <a:xfrm>
            <a:off x="4951922" y="4515013"/>
            <a:ext cx="1414582" cy="246991"/>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indent="0" algn="l" defTabSz="895255" rtl="0" eaLnBrk="1" fontAlgn="base" hangingPunct="1">
              <a:spcBef>
                <a:spcPct val="0"/>
              </a:spcBef>
              <a:spcAft>
                <a:spcPct val="0"/>
              </a:spcAft>
              <a:buClr>
                <a:schemeClr val="tx2"/>
              </a:buClr>
              <a:defRPr sz="1200" baseline="0">
                <a:solidFill>
                  <a:schemeClr val="tx1"/>
                </a:solidFill>
                <a:latin typeface="Arial" panose="020B0604020202020204" pitchFamily="34" charset="0"/>
                <a:ea typeface="+mj-ea"/>
                <a:cs typeface="Arial" panose="020B0604020202020204" pitchFamily="34" charset="0"/>
              </a:defRPr>
            </a:lvl1pPr>
            <a:lvl2pPr marL="193655" indent="-192067" algn="l" defTabSz="895255" rtl="0" eaLnBrk="1" fontAlgn="base" hangingPunct="1">
              <a:spcBef>
                <a:spcPct val="0"/>
              </a:spcBef>
              <a:spcAft>
                <a:spcPct val="0"/>
              </a:spcAft>
              <a:buClr>
                <a:schemeClr val="tx2"/>
              </a:buClr>
              <a:buSzPct val="125000"/>
              <a:buFont typeface="Arial" charset="0"/>
              <a:buChar char="▪"/>
              <a:defRPr sz="1600" baseline="0">
                <a:solidFill>
                  <a:schemeClr val="tx1"/>
                </a:solidFill>
                <a:latin typeface="Arial" panose="020B0604020202020204" pitchFamily="34" charset="0"/>
                <a:cs typeface="Arial" panose="020B0604020202020204" pitchFamily="34" charset="0"/>
              </a:defRPr>
            </a:lvl2pPr>
            <a:lvl3pPr marL="457151" indent="-261910"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3pPr>
            <a:lvl4pPr marL="614298" indent="-155558" algn="l" defTabSz="895255" rtl="0" eaLnBrk="1" fontAlgn="base" hangingPunct="1">
              <a:spcBef>
                <a:spcPct val="0"/>
              </a:spcBef>
              <a:spcAft>
                <a:spcPct val="0"/>
              </a:spcAft>
              <a:buClr>
                <a:schemeClr val="tx2"/>
              </a:buClr>
              <a:buSzPct val="120000"/>
              <a:buFont typeface="Arial" charset="0"/>
              <a:buChar char="▫"/>
              <a:defRPr sz="1600" baseline="0">
                <a:solidFill>
                  <a:schemeClr val="tx1"/>
                </a:solidFill>
                <a:latin typeface="Arial" panose="020B0604020202020204" pitchFamily="34" charset="0"/>
                <a:cs typeface="Arial" panose="020B0604020202020204" pitchFamily="34" charset="0"/>
              </a:defRPr>
            </a:lvl4pPr>
            <a:lvl5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Arial" panose="020B0604020202020204" pitchFamily="34" charset="0"/>
                <a:cs typeface="Arial" panose="020B0604020202020204" pitchFamily="34" charset="0"/>
              </a:defRPr>
            </a:lvl5pPr>
            <a:lvl6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6pPr>
            <a:lvl7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7pPr>
            <a:lvl8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8pPr>
            <a:lvl9pPr marL="749728" indent="-130162" algn="l" defTabSz="895255" rtl="0" eaLnBrk="1" fontAlgn="base" hangingPunct="1">
              <a:spcBef>
                <a:spcPct val="0"/>
              </a:spcBef>
              <a:spcAft>
                <a:spcPct val="0"/>
              </a:spcAft>
              <a:buClr>
                <a:schemeClr val="tx2"/>
              </a:buClr>
              <a:buSzPct val="89000"/>
              <a:buFont typeface="Arial" charset="0"/>
              <a:buChar char="-"/>
              <a:defRPr sz="1600" baseline="0">
                <a:solidFill>
                  <a:schemeClr val="tx1"/>
                </a:solidFill>
                <a:latin typeface="+mn-lt"/>
              </a:defRPr>
            </a:lvl9pPr>
          </a:lstStyle>
          <a:p>
            <a:pPr>
              <a:lnSpc>
                <a:spcPct val="100000"/>
              </a:lnSpc>
              <a:buSzTx/>
              <a:buFontTx/>
            </a:pPr>
            <a:r>
              <a:rPr lang="en-US" sz="1605" b="0" kern="0" dirty="0">
                <a:solidFill>
                  <a:schemeClr val="bg1"/>
                </a:solidFill>
                <a:latin typeface="+mj-lt"/>
              </a:rPr>
              <a:t>COMPANY</a:t>
            </a:r>
          </a:p>
        </p:txBody>
      </p:sp>
    </p:spTree>
    <p:extLst>
      <p:ext uri="{BB962C8B-B14F-4D97-AF65-F5344CB8AC3E}">
        <p14:creationId xmlns:p14="http://schemas.microsoft.com/office/powerpoint/2010/main" val="2375125191"/>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2_Title and content 18pt spacing">
    <p:spTree>
      <p:nvGrpSpPr>
        <p:cNvPr id="1" name=""/>
        <p:cNvGrpSpPr/>
        <p:nvPr/>
      </p:nvGrpSpPr>
      <p:grpSpPr>
        <a:xfrm>
          <a:off x="0" y="0"/>
          <a:ext cx="0" cy="0"/>
          <a:chOff x="0" y="0"/>
          <a:chExt cx="0" cy="0"/>
        </a:xfrm>
      </p:grpSpPr>
      <p:graphicFrame>
        <p:nvGraphicFramePr>
          <p:cNvPr id="7" name="Object 6" hidden="1"/>
          <p:cNvGraphicFramePr>
            <a:graphicFrameLocks noChangeAspect="1"/>
          </p:cNvGraphicFramePr>
          <p:nvPr userDrawn="1">
            <p:custDataLst>
              <p:tags r:id="rId2"/>
            </p:custDataLst>
          </p:nvPr>
        </p:nvGraphicFramePr>
        <p:xfrm>
          <a:off x="1216" y="1216"/>
          <a:ext cx="1214" cy="1214"/>
        </p:xfrm>
        <a:graphic>
          <a:graphicData uri="http://schemas.openxmlformats.org/presentationml/2006/ole">
            <mc:AlternateContent xmlns:mc="http://schemas.openxmlformats.org/markup-compatibility/2006">
              <mc:Choice xmlns:v="urn:schemas-microsoft-com:vml" Requires="v">
                <p:oleObj spid="_x0000_s7170" name="think-cell Slide" r:id="rId4" imgW="270" imgH="270" progId="TCLayout.ActiveDocument.1">
                  <p:embed/>
                </p:oleObj>
              </mc:Choice>
              <mc:Fallback>
                <p:oleObj name="think-cell Slide" r:id="rId4" imgW="270" imgH="270" progId="TCLayout.ActiveDocument.1">
                  <p:embed/>
                  <p:pic>
                    <p:nvPicPr>
                      <p:cNvPr id="7" name="Object 6" hidden="1"/>
                      <p:cNvPicPr/>
                      <p:nvPr/>
                    </p:nvPicPr>
                    <p:blipFill>
                      <a:blip r:embed="rId5"/>
                      <a:stretch>
                        <a:fillRect/>
                      </a:stretch>
                    </p:blipFill>
                    <p:spPr>
                      <a:xfrm>
                        <a:off x="1216" y="1216"/>
                        <a:ext cx="1214" cy="1214"/>
                      </a:xfrm>
                      <a:prstGeom prst="rect">
                        <a:avLst/>
                      </a:prstGeom>
                    </p:spPr>
                  </p:pic>
                </p:oleObj>
              </mc:Fallback>
            </mc:AlternateContent>
          </a:graphicData>
        </a:graphic>
      </p:graphicFrame>
      <p:sp>
        <p:nvSpPr>
          <p:cNvPr id="4" name="Title Placeholder 2"/>
          <p:cNvSpPr>
            <a:spLocks noGrp="1" noChangeArrowheads="1"/>
          </p:cNvSpPr>
          <p:nvPr>
            <p:ph type="title"/>
          </p:nvPr>
        </p:nvSpPr>
        <p:spPr bwMode="auto">
          <a:xfrm>
            <a:off x="468352" y="275485"/>
            <a:ext cx="4946801" cy="19056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a:defRPr/>
            </a:lvl1pPr>
          </a:lstStyle>
          <a:p>
            <a:pPr lvl="0"/>
            <a:r>
              <a:rPr lang="en-US" noProof="0" dirty="0"/>
              <a:t>Click to edit Master title style</a:t>
            </a:r>
          </a:p>
        </p:txBody>
      </p:sp>
      <p:sp>
        <p:nvSpPr>
          <p:cNvPr id="3" name="Content Placeholder 2"/>
          <p:cNvSpPr>
            <a:spLocks noGrp="1"/>
          </p:cNvSpPr>
          <p:nvPr>
            <p:ph sz="quarter" idx="10"/>
          </p:nvPr>
        </p:nvSpPr>
        <p:spPr>
          <a:xfrm>
            <a:off x="468351" y="1101936"/>
            <a:ext cx="6005909" cy="3581294"/>
          </a:xfrm>
          <a:prstGeom prst="rect">
            <a:avLst/>
          </a:prstGeom>
        </p:spPr>
        <p:txBody>
          <a:bodyPr/>
          <a:lstStyle>
            <a:lvl1pPr>
              <a:spcAft>
                <a:spcPts val="1031"/>
              </a:spcAft>
              <a:defRPr/>
            </a:lvl1pPr>
            <a:lvl2pPr>
              <a:spcAft>
                <a:spcPts val="1031"/>
              </a:spcAft>
              <a:defRPr/>
            </a:lvl2pPr>
            <a:lvl3pPr>
              <a:spcAft>
                <a:spcPts val="1031"/>
              </a:spcAft>
              <a:defRPr/>
            </a:lvl3pPr>
            <a:lvl4pPr>
              <a:spcAft>
                <a:spcPts val="1031"/>
              </a:spcAft>
              <a:defRPr/>
            </a:lvl4pPr>
            <a:lvl5pPr>
              <a:spcAft>
                <a:spcPts val="1031"/>
              </a:spcAf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2E537766-43FB-48C5-9362-58D0C5CDAF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4423895" y="4665053"/>
            <a:ext cx="2264930" cy="359196"/>
          </a:xfrm>
          <a:prstGeom prst="rect">
            <a:avLst/>
          </a:prstGeom>
        </p:spPr>
      </p:pic>
    </p:spTree>
    <p:extLst>
      <p:ext uri="{BB962C8B-B14F-4D97-AF65-F5344CB8AC3E}">
        <p14:creationId xmlns:p14="http://schemas.microsoft.com/office/powerpoint/2010/main" val="2092471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Bullet points">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42596" y="206518"/>
            <a:ext cx="6172808" cy="856440"/>
          </a:xfrm>
          <a:prstGeom prst="rect">
            <a:avLst/>
          </a:prstGeom>
        </p:spPr>
        <p:txBody>
          <a:bodyPr vert="horz"/>
          <a:lstStyle>
            <a:lvl1pPr>
              <a:defRPr sz="1605">
                <a:solidFill>
                  <a:schemeClr val="tx2"/>
                </a:solidFill>
                <a:latin typeface="Verdana"/>
                <a:cs typeface="Verdana"/>
              </a:defRPr>
            </a:lvl1pPr>
          </a:lstStyle>
          <a:p>
            <a:r>
              <a:rPr lang="en-US" dirty="0"/>
              <a:t>SLIDE HEADER</a:t>
            </a:r>
          </a:p>
        </p:txBody>
      </p:sp>
      <p:sp>
        <p:nvSpPr>
          <p:cNvPr id="4" name="Content Placeholder 3"/>
          <p:cNvSpPr>
            <a:spLocks noGrp="1"/>
          </p:cNvSpPr>
          <p:nvPr>
            <p:ph sz="quarter" idx="10" hasCustomPrompt="1"/>
          </p:nvPr>
        </p:nvSpPr>
        <p:spPr>
          <a:xfrm>
            <a:off x="337738" y="1356942"/>
            <a:ext cx="2895060" cy="3196548"/>
          </a:xfrm>
          <a:prstGeom prst="rect">
            <a:avLst/>
          </a:prstGeom>
        </p:spPr>
        <p:txBody>
          <a:bodyPr vert="horz"/>
          <a:lstStyle>
            <a:lvl1pPr>
              <a:defRPr sz="917" b="0" i="0" baseline="0">
                <a:latin typeface="Verdana"/>
                <a:cs typeface="Verdana"/>
              </a:defRPr>
            </a:lvl1pPr>
            <a:lvl2pPr>
              <a:defRPr sz="917" b="0" i="0">
                <a:latin typeface="Verdana"/>
                <a:cs typeface="Verdana"/>
              </a:defRPr>
            </a:lvl2pPr>
            <a:lvl3pPr>
              <a:defRPr sz="917" b="0" i="0">
                <a:latin typeface="Verdana"/>
                <a:cs typeface="Verdana"/>
              </a:defRPr>
            </a:lvl3pPr>
            <a:lvl4pPr>
              <a:defRPr sz="917" b="0" i="0">
                <a:latin typeface="Verdana"/>
                <a:cs typeface="Verdana"/>
              </a:defRPr>
            </a:lvl4pPr>
            <a:lvl5pPr>
              <a:defRPr sz="917" b="0" i="0">
                <a:latin typeface="Verdana"/>
                <a:cs typeface="Verdana"/>
              </a:defRPr>
            </a:lvl5pPr>
          </a:lstStyle>
          <a:p>
            <a:pPr lvl="0"/>
            <a:r>
              <a:rPr lang="en-GB" dirty="0"/>
              <a:t>Text</a:t>
            </a:r>
          </a:p>
          <a:p>
            <a:pPr lvl="1"/>
            <a:r>
              <a:rPr lang="en-GB" dirty="0"/>
              <a:t>Bullet point 1</a:t>
            </a:r>
          </a:p>
          <a:p>
            <a:pPr lvl="1"/>
            <a:r>
              <a:rPr lang="en-GB" dirty="0"/>
              <a:t>Bullet point 2</a:t>
            </a:r>
          </a:p>
          <a:p>
            <a:pPr lvl="1"/>
            <a:r>
              <a:rPr lang="en-GB" dirty="0"/>
              <a:t>Bullet point 3</a:t>
            </a:r>
          </a:p>
          <a:p>
            <a:pPr lvl="1"/>
            <a:r>
              <a:rPr lang="en-GB" dirty="0"/>
              <a:t>Bullet point 4</a:t>
            </a:r>
            <a:endParaRPr lang="en-US" dirty="0"/>
          </a:p>
        </p:txBody>
      </p:sp>
      <p:sp>
        <p:nvSpPr>
          <p:cNvPr id="6" name="Content Placeholder 5"/>
          <p:cNvSpPr>
            <a:spLocks noGrp="1"/>
          </p:cNvSpPr>
          <p:nvPr>
            <p:ph sz="quarter" idx="11" hasCustomPrompt="1"/>
          </p:nvPr>
        </p:nvSpPr>
        <p:spPr>
          <a:xfrm>
            <a:off x="337737" y="1070247"/>
            <a:ext cx="6189816" cy="280621"/>
          </a:xfrm>
          <a:prstGeom prst="rect">
            <a:avLst/>
          </a:prstGeom>
        </p:spPr>
        <p:txBody>
          <a:bodyPr vert="horz"/>
          <a:lstStyle>
            <a:lvl1pPr>
              <a:defRPr b="1">
                <a:solidFill>
                  <a:schemeClr val="tx2"/>
                </a:solidFill>
                <a:latin typeface="Verdana"/>
                <a:cs typeface="Verdana"/>
              </a:defRPr>
            </a:lvl1pPr>
          </a:lstStyle>
          <a:p>
            <a:pPr lvl="0"/>
            <a:r>
              <a:rPr lang="en-GB" dirty="0"/>
              <a:t>SUB HEADER</a:t>
            </a:r>
            <a:endParaRPr lang="en-US" dirty="0"/>
          </a:p>
        </p:txBody>
      </p:sp>
      <p:sp>
        <p:nvSpPr>
          <p:cNvPr id="9" name="Content Placeholder 3"/>
          <p:cNvSpPr>
            <a:spLocks noGrp="1"/>
          </p:cNvSpPr>
          <p:nvPr>
            <p:ph sz="quarter" idx="12" hasCustomPrompt="1"/>
          </p:nvPr>
        </p:nvSpPr>
        <p:spPr>
          <a:xfrm>
            <a:off x="3629992" y="1364431"/>
            <a:ext cx="1961110" cy="2792848"/>
          </a:xfrm>
          <a:prstGeom prst="rect">
            <a:avLst/>
          </a:prstGeom>
        </p:spPr>
        <p:txBody>
          <a:bodyPr vert="horz"/>
          <a:lstStyle>
            <a:lvl1pPr>
              <a:defRPr sz="917" b="0" i="0" baseline="0">
                <a:latin typeface="Verdana"/>
                <a:cs typeface="Verdana"/>
              </a:defRPr>
            </a:lvl1pPr>
            <a:lvl2pPr>
              <a:defRPr sz="917" b="0" i="0">
                <a:latin typeface="Verdana"/>
                <a:cs typeface="Verdana"/>
              </a:defRPr>
            </a:lvl2pPr>
            <a:lvl3pPr>
              <a:defRPr sz="917" b="0" i="0">
                <a:latin typeface="Verdana"/>
                <a:cs typeface="Verdana"/>
              </a:defRPr>
            </a:lvl3pPr>
            <a:lvl4pPr>
              <a:defRPr sz="917" b="0" i="0">
                <a:latin typeface="Verdana"/>
                <a:cs typeface="Verdana"/>
              </a:defRPr>
            </a:lvl4pPr>
            <a:lvl5pPr>
              <a:defRPr sz="917" b="0" i="0">
                <a:latin typeface="Verdana"/>
                <a:cs typeface="Verdana"/>
              </a:defRPr>
            </a:lvl5pPr>
          </a:lstStyle>
          <a:p>
            <a:pPr lvl="0"/>
            <a:r>
              <a:rPr lang="en-GB" dirty="0"/>
              <a:t>Text</a:t>
            </a:r>
          </a:p>
          <a:p>
            <a:pPr lvl="1"/>
            <a:r>
              <a:rPr lang="en-GB" dirty="0"/>
              <a:t>Bullet point 1</a:t>
            </a:r>
          </a:p>
          <a:p>
            <a:pPr lvl="1"/>
            <a:r>
              <a:rPr lang="en-GB" dirty="0"/>
              <a:t>Bullet point 2</a:t>
            </a:r>
          </a:p>
          <a:p>
            <a:pPr lvl="1"/>
            <a:r>
              <a:rPr lang="en-GB" dirty="0"/>
              <a:t>Bullet point 3</a:t>
            </a:r>
          </a:p>
          <a:p>
            <a:pPr lvl="1"/>
            <a:r>
              <a:rPr lang="en-GB" dirty="0"/>
              <a:t>Bullet point 4</a:t>
            </a:r>
            <a:endParaRPr lang="en-US" dirty="0"/>
          </a:p>
        </p:txBody>
      </p:sp>
      <p:sp>
        <p:nvSpPr>
          <p:cNvPr id="5" name="Slide Number Placeholder 4"/>
          <p:cNvSpPr>
            <a:spLocks noGrp="1"/>
          </p:cNvSpPr>
          <p:nvPr>
            <p:ph type="sldNum" sz="quarter" idx="13"/>
          </p:nvPr>
        </p:nvSpPr>
        <p:spPr/>
        <p:txBody>
          <a:bodyPr/>
          <a:lstStyle/>
          <a:p>
            <a:fld id="{441D33D1-402E-274F-A193-8D48E8DE5F33}" type="slidenum">
              <a:rPr lang="en-US" smtClean="0"/>
              <a:pPr/>
              <a:t>‹#›</a:t>
            </a:fld>
            <a:endParaRPr lang="en-US" dirty="0"/>
          </a:p>
        </p:txBody>
      </p:sp>
    </p:spTree>
    <p:extLst>
      <p:ext uri="{BB962C8B-B14F-4D97-AF65-F5344CB8AC3E}">
        <p14:creationId xmlns:p14="http://schemas.microsoft.com/office/powerpoint/2010/main" val="771154157"/>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
  <p:cSld name="3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FB851A-6184-4FFE-BBD2-C2ABDAF89097}"/>
              </a:ext>
            </a:extLst>
          </p:cNvPr>
          <p:cNvSpPr>
            <a:spLocks noGrp="1"/>
          </p:cNvSpPr>
          <p:nvPr>
            <p:ph type="ctrTitle"/>
          </p:nvPr>
        </p:nvSpPr>
        <p:spPr>
          <a:xfrm>
            <a:off x="857251" y="841773"/>
            <a:ext cx="5143501" cy="1790700"/>
          </a:xfrm>
        </p:spPr>
        <p:txBody>
          <a:bodyPr anchor="b"/>
          <a:lstStyle>
            <a:lvl1pPr algn="ctr">
              <a:defRPr sz="2528"/>
            </a:lvl1pPr>
          </a:lstStyle>
          <a:p>
            <a:r>
              <a:rPr lang="en-US"/>
              <a:t>Click to edit Master title style</a:t>
            </a:r>
            <a:endParaRPr lang="en-GB"/>
          </a:p>
        </p:txBody>
      </p:sp>
      <p:sp>
        <p:nvSpPr>
          <p:cNvPr id="3" name="Subtitle 2">
            <a:extLst>
              <a:ext uri="{FF2B5EF4-FFF2-40B4-BE49-F238E27FC236}">
                <a16:creationId xmlns:a16="http://schemas.microsoft.com/office/drawing/2014/main" id="{3E544A18-85FE-4A79-9108-DD376E2BCD13}"/>
              </a:ext>
            </a:extLst>
          </p:cNvPr>
          <p:cNvSpPr>
            <a:spLocks noGrp="1"/>
          </p:cNvSpPr>
          <p:nvPr>
            <p:ph type="subTitle" idx="1"/>
          </p:nvPr>
        </p:nvSpPr>
        <p:spPr>
          <a:xfrm>
            <a:off x="857251" y="2701529"/>
            <a:ext cx="5143501" cy="1241821"/>
          </a:xfrm>
        </p:spPr>
        <p:txBody>
          <a:bodyPr/>
          <a:lstStyle>
            <a:lvl1pPr marL="0" indent="0" algn="ctr">
              <a:buNone/>
              <a:defRPr sz="1011"/>
            </a:lvl1pPr>
            <a:lvl2pPr marL="192592" indent="0" algn="ctr">
              <a:buNone/>
              <a:defRPr sz="842"/>
            </a:lvl2pPr>
            <a:lvl3pPr marL="385183" indent="0" algn="ctr">
              <a:buNone/>
              <a:defRPr sz="758"/>
            </a:lvl3pPr>
            <a:lvl4pPr marL="577775" indent="0" algn="ctr">
              <a:buNone/>
              <a:defRPr sz="674"/>
            </a:lvl4pPr>
            <a:lvl5pPr marL="770366" indent="0" algn="ctr">
              <a:buNone/>
              <a:defRPr sz="674"/>
            </a:lvl5pPr>
            <a:lvl6pPr marL="962957" indent="0" algn="ctr">
              <a:buNone/>
              <a:defRPr sz="674"/>
            </a:lvl6pPr>
            <a:lvl7pPr marL="1155548" indent="0" algn="ctr">
              <a:buNone/>
              <a:defRPr sz="674"/>
            </a:lvl7pPr>
            <a:lvl8pPr marL="1348140" indent="0" algn="ctr">
              <a:buNone/>
              <a:defRPr sz="674"/>
            </a:lvl8pPr>
            <a:lvl9pPr marL="1540732" indent="0" algn="ctr">
              <a:buNone/>
              <a:defRPr sz="674"/>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2B8D451F-FC39-4BC6-B438-FC3930F2640C}"/>
              </a:ext>
            </a:extLst>
          </p:cNvPr>
          <p:cNvSpPr>
            <a:spLocks noGrp="1"/>
          </p:cNvSpPr>
          <p:nvPr>
            <p:ph type="dt" sz="half" idx="10"/>
          </p:nvPr>
        </p:nvSpPr>
        <p:spPr/>
        <p:txBody>
          <a:bodyPr/>
          <a:lstStyle/>
          <a:p>
            <a:fld id="{187DF685-831B-4D05-A048-C97856C99330}" type="datetimeFigureOut">
              <a:rPr lang="en-GB" smtClean="0"/>
              <a:t>04/03/2021</a:t>
            </a:fld>
            <a:endParaRPr lang="en-GB" dirty="0"/>
          </a:p>
        </p:txBody>
      </p:sp>
      <p:sp>
        <p:nvSpPr>
          <p:cNvPr id="5" name="Footer Placeholder 4">
            <a:extLst>
              <a:ext uri="{FF2B5EF4-FFF2-40B4-BE49-F238E27FC236}">
                <a16:creationId xmlns:a16="http://schemas.microsoft.com/office/drawing/2014/main" id="{71E28E67-B3F4-422C-8E4D-609B25764624}"/>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5C331EF3-3CA3-4658-977F-1966EA63976A}"/>
              </a:ext>
            </a:extLst>
          </p:cNvPr>
          <p:cNvSpPr>
            <a:spLocks noGrp="1"/>
          </p:cNvSpPr>
          <p:nvPr>
            <p:ph type="sldNum" sz="quarter" idx="12"/>
          </p:nvPr>
        </p:nvSpPr>
        <p:spPr/>
        <p:txBody>
          <a:bodyPr/>
          <a:lstStyle/>
          <a:p>
            <a:fld id="{1562AE5E-AAC8-4D6A-B232-B8D8A94D91DB}" type="slidenum">
              <a:rPr lang="en-GB" smtClean="0"/>
              <a:t>‹#›</a:t>
            </a:fld>
            <a:endParaRPr lang="en-GB" dirty="0"/>
          </a:p>
        </p:txBody>
      </p:sp>
    </p:spTree>
    <p:extLst>
      <p:ext uri="{BB962C8B-B14F-4D97-AF65-F5344CB8AC3E}">
        <p14:creationId xmlns:p14="http://schemas.microsoft.com/office/powerpoint/2010/main" val="42853852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1898" b="1" i="0">
                <a:solidFill>
                  <a:srgbClr val="00A8A8"/>
                </a:solidFill>
                <a:latin typeface="Arial"/>
                <a:cs typeface="Arial"/>
              </a:defRPr>
            </a:lvl1pPr>
          </a:lstStyle>
          <a:p>
            <a:endParaRPr/>
          </a:p>
        </p:txBody>
      </p:sp>
      <p:sp>
        <p:nvSpPr>
          <p:cNvPr id="3" name="Holder 3"/>
          <p:cNvSpPr>
            <a:spLocks noGrp="1"/>
          </p:cNvSpPr>
          <p:nvPr>
            <p:ph sz="half" idx="2"/>
          </p:nvPr>
        </p:nvSpPr>
        <p:spPr>
          <a:xfrm>
            <a:off x="342900" y="1183005"/>
            <a:ext cx="2983230" cy="158633"/>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3683773" y="1025907"/>
            <a:ext cx="2542550" cy="246862"/>
          </a:xfrm>
          <a:prstGeom prst="rect">
            <a:avLst/>
          </a:prstGeom>
        </p:spPr>
        <p:txBody>
          <a:bodyPr wrap="square" lIns="0" tIns="0" rIns="0" bIns="0">
            <a:spAutoFit/>
          </a:bodyPr>
          <a:lstStyle>
            <a:lvl1pPr>
              <a:defRPr sz="1604" b="1" i="0">
                <a:solidFill>
                  <a:srgbClr val="00A8A8"/>
                </a:solidFill>
                <a:latin typeface="Arial"/>
                <a:cs typeface="Arial"/>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3/4/2021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22862590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18" Type="http://schemas.openxmlformats.org/officeDocument/2006/relationships/tags" Target="../tags/tag7.xml"/><Relationship Id="rId26" Type="http://schemas.openxmlformats.org/officeDocument/2006/relationships/tags" Target="../tags/tag15.xml"/><Relationship Id="rId3" Type="http://schemas.openxmlformats.org/officeDocument/2006/relationships/slideLayout" Target="../slideLayouts/slideLayout3.xml"/><Relationship Id="rId21" Type="http://schemas.openxmlformats.org/officeDocument/2006/relationships/tags" Target="../tags/tag10.xml"/><Relationship Id="rId7" Type="http://schemas.openxmlformats.org/officeDocument/2006/relationships/slideLayout" Target="../slideLayouts/slideLayout7.xml"/><Relationship Id="rId12" Type="http://schemas.openxmlformats.org/officeDocument/2006/relationships/tags" Target="../tags/tag1.xml"/><Relationship Id="rId17" Type="http://schemas.openxmlformats.org/officeDocument/2006/relationships/tags" Target="../tags/tag6.xml"/><Relationship Id="rId25" Type="http://schemas.openxmlformats.org/officeDocument/2006/relationships/tags" Target="../tags/tag14.xml"/><Relationship Id="rId2" Type="http://schemas.openxmlformats.org/officeDocument/2006/relationships/slideLayout" Target="../slideLayouts/slideLayout2.xml"/><Relationship Id="rId16" Type="http://schemas.openxmlformats.org/officeDocument/2006/relationships/tags" Target="../tags/tag5.xml"/><Relationship Id="rId20" Type="http://schemas.openxmlformats.org/officeDocument/2006/relationships/tags" Target="../tags/tag9.xml"/><Relationship Id="rId29"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vmlDrawing" Target="../drawings/vmlDrawing1.vml"/><Relationship Id="rId24" Type="http://schemas.openxmlformats.org/officeDocument/2006/relationships/tags" Target="../tags/tag13.xml"/><Relationship Id="rId5" Type="http://schemas.openxmlformats.org/officeDocument/2006/relationships/slideLayout" Target="../slideLayouts/slideLayout5.xml"/><Relationship Id="rId15" Type="http://schemas.openxmlformats.org/officeDocument/2006/relationships/tags" Target="../tags/tag4.xml"/><Relationship Id="rId23" Type="http://schemas.openxmlformats.org/officeDocument/2006/relationships/tags" Target="../tags/tag12.xml"/><Relationship Id="rId28" Type="http://schemas.openxmlformats.org/officeDocument/2006/relationships/oleObject" Target="../embeddings/oleObject1.bin"/><Relationship Id="rId10" Type="http://schemas.openxmlformats.org/officeDocument/2006/relationships/theme" Target="../theme/theme1.xml"/><Relationship Id="rId19" Type="http://schemas.openxmlformats.org/officeDocument/2006/relationships/tags" Target="../tags/tag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3.xml"/><Relationship Id="rId22" Type="http://schemas.openxmlformats.org/officeDocument/2006/relationships/tags" Target="../tags/tag11.xml"/><Relationship Id="rId27" Type="http://schemas.openxmlformats.org/officeDocument/2006/relationships/tags" Target="../tags/tag16.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2.xml"/><Relationship Id="rId7"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theme" Target="../theme/theme2.xml"/><Relationship Id="rId5" Type="http://schemas.openxmlformats.org/officeDocument/2006/relationships/slideLayout" Target="../slideLayouts/slideLayout14.xml"/><Relationship Id="rId4" Type="http://schemas.openxmlformats.org/officeDocument/2006/relationships/slideLayout" Target="../slideLayouts/slideLayout1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auto">
      <p:bgPr>
        <a:solidFill>
          <a:schemeClr val="bg1"/>
        </a:solidFill>
        <a:effectLst/>
      </p:bgPr>
    </p:bg>
    <p:spTree>
      <p:nvGrpSpPr>
        <p:cNvPr id="1" name=""/>
        <p:cNvGrpSpPr/>
        <p:nvPr/>
      </p:nvGrpSpPr>
      <p:grpSpPr>
        <a:xfrm>
          <a:off x="0" y="0"/>
          <a:ext cx="0" cy="0"/>
          <a:chOff x="0" y="0"/>
          <a:chExt cx="0" cy="0"/>
        </a:xfrm>
      </p:grpSpPr>
      <p:graphicFrame>
        <p:nvGraphicFramePr>
          <p:cNvPr id="2" name="Object 1" hidden="1"/>
          <p:cNvGraphicFramePr>
            <a:graphicFrameLocks noChangeAspect="1"/>
          </p:cNvGraphicFramePr>
          <p:nvPr>
            <p:custDataLst>
              <p:tags r:id="rId12"/>
            </p:custDataLst>
          </p:nvPr>
        </p:nvGraphicFramePr>
        <p:xfrm>
          <a:off x="0" y="1"/>
          <a:ext cx="121488" cy="121481"/>
        </p:xfrm>
        <a:graphic>
          <a:graphicData uri="http://schemas.openxmlformats.org/presentationml/2006/ole">
            <mc:AlternateContent xmlns:mc="http://schemas.openxmlformats.org/markup-compatibility/2006">
              <mc:Choice xmlns:v="urn:schemas-microsoft-com:vml" Requires="v">
                <p:oleObj spid="_x0000_s1026" name="think-cell Slide" r:id="rId28" imgW="0" imgH="0" progId="">
                  <p:embed/>
                </p:oleObj>
              </mc:Choice>
              <mc:Fallback>
                <p:oleObj name="think-cell Slide" r:id="rId28" imgW="0" imgH="0" progId="">
                  <p:embed/>
                  <p:pic>
                    <p:nvPicPr>
                      <p:cNvPr id="2" name="Object 1" hidden="1"/>
                      <p:cNvPicPr>
                        <a:picLocks noChangeAspect="1"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1"/>
                        <a:ext cx="121488" cy="121481"/>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034" name="Working Draft" hidden="1"/>
          <p:cNvSpPr txBox="1">
            <a:spLocks noChangeArrowheads="1"/>
          </p:cNvSpPr>
          <p:nvPr/>
        </p:nvSpPr>
        <p:spPr bwMode="auto">
          <a:xfrm rot="5400000">
            <a:off x="6322041" y="1493855"/>
            <a:ext cx="965008" cy="5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US" sz="344" baseline="0" noProof="0">
                <a:latin typeface="+mn-lt"/>
                <a:ea typeface="+mn-ea"/>
              </a:rPr>
              <a:t>Last Modified 9/13/2015 5:31 PM India Standard Time</a:t>
            </a:r>
            <a:endParaRPr lang="en-US" sz="917" baseline="0" noProof="0">
              <a:latin typeface="+mn-lt"/>
              <a:ea typeface="+mn-ea"/>
            </a:endParaRPr>
          </a:p>
        </p:txBody>
      </p:sp>
      <p:sp>
        <p:nvSpPr>
          <p:cNvPr id="1035" name="Printed" hidden="1"/>
          <p:cNvSpPr txBox="1">
            <a:spLocks noChangeArrowheads="1"/>
          </p:cNvSpPr>
          <p:nvPr/>
        </p:nvSpPr>
        <p:spPr bwMode="auto">
          <a:xfrm rot="5400000">
            <a:off x="6393376" y="3157340"/>
            <a:ext cx="822341" cy="5296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lvl1pPr eaLnBrk="0" hangingPunct="0">
              <a:defRPr sz="1600">
                <a:solidFill>
                  <a:schemeClr val="tx1"/>
                </a:solidFill>
                <a:latin typeface="Arial" charset="0"/>
              </a:defRPr>
            </a:lvl1pPr>
            <a:lvl2pPr marL="742950" indent="-285750" eaLnBrk="0" hangingPunct="0">
              <a:defRPr sz="1600">
                <a:solidFill>
                  <a:schemeClr val="tx1"/>
                </a:solidFill>
                <a:latin typeface="Arial" charset="0"/>
              </a:defRPr>
            </a:lvl2pPr>
            <a:lvl3pPr marL="1143000" indent="-228600" eaLnBrk="0" hangingPunct="0">
              <a:defRPr sz="1600">
                <a:solidFill>
                  <a:schemeClr val="tx1"/>
                </a:solidFill>
                <a:latin typeface="Arial" charset="0"/>
              </a:defRPr>
            </a:lvl3pPr>
            <a:lvl4pPr marL="1600200" indent="-228600" eaLnBrk="0" hangingPunct="0">
              <a:defRPr sz="1600">
                <a:solidFill>
                  <a:schemeClr val="tx1"/>
                </a:solidFill>
                <a:latin typeface="Arial" charset="0"/>
              </a:defRPr>
            </a:lvl4pPr>
            <a:lvl5pPr marL="2057400" indent="-228600" eaLnBrk="0" hangingPunct="0">
              <a:defRPr sz="1600">
                <a:solidFill>
                  <a:schemeClr val="tx1"/>
                </a:solidFill>
                <a:latin typeface="Arial" charset="0"/>
              </a:defRPr>
            </a:lvl5pPr>
            <a:lvl6pPr marL="2514600" indent="-228600" eaLnBrk="0" fontAlgn="base" hangingPunct="0">
              <a:spcBef>
                <a:spcPct val="0"/>
              </a:spcBef>
              <a:spcAft>
                <a:spcPct val="0"/>
              </a:spcAft>
              <a:defRPr sz="1600">
                <a:solidFill>
                  <a:schemeClr val="tx1"/>
                </a:solidFill>
                <a:latin typeface="Arial" charset="0"/>
              </a:defRPr>
            </a:lvl6pPr>
            <a:lvl7pPr marL="2971800" indent="-228600" eaLnBrk="0" fontAlgn="base" hangingPunct="0">
              <a:spcBef>
                <a:spcPct val="0"/>
              </a:spcBef>
              <a:spcAft>
                <a:spcPct val="0"/>
              </a:spcAft>
              <a:defRPr sz="1600">
                <a:solidFill>
                  <a:schemeClr val="tx1"/>
                </a:solidFill>
                <a:latin typeface="Arial" charset="0"/>
              </a:defRPr>
            </a:lvl7pPr>
            <a:lvl8pPr marL="3429000" indent="-228600" eaLnBrk="0" fontAlgn="base" hangingPunct="0">
              <a:spcBef>
                <a:spcPct val="0"/>
              </a:spcBef>
              <a:spcAft>
                <a:spcPct val="0"/>
              </a:spcAft>
              <a:defRPr sz="1600">
                <a:solidFill>
                  <a:schemeClr val="tx1"/>
                </a:solidFill>
                <a:latin typeface="Arial" charset="0"/>
              </a:defRPr>
            </a:lvl8pPr>
            <a:lvl9pPr marL="3886200" indent="-228600" eaLnBrk="0" fontAlgn="base" hangingPunct="0">
              <a:spcBef>
                <a:spcPct val="0"/>
              </a:spcBef>
              <a:spcAft>
                <a:spcPct val="0"/>
              </a:spcAft>
              <a:defRPr sz="1600">
                <a:solidFill>
                  <a:schemeClr val="tx1"/>
                </a:solidFill>
                <a:latin typeface="Arial" charset="0"/>
              </a:defRPr>
            </a:lvl9pPr>
          </a:lstStyle>
          <a:p>
            <a:pPr eaLnBrk="1" hangingPunct="1">
              <a:defRPr/>
            </a:pPr>
            <a:r>
              <a:rPr lang="en-GB" sz="344" baseline="0" noProof="0">
                <a:latin typeface="+mn-lt"/>
                <a:ea typeface="+mn-ea"/>
              </a:rPr>
              <a:t>Printed 14/07/2015 18:15 GMT Standard Time</a:t>
            </a:r>
            <a:endParaRPr lang="en-US" sz="917" baseline="0" noProof="0">
              <a:latin typeface="+mn-lt"/>
              <a:ea typeface="+mn-ea"/>
            </a:endParaRPr>
          </a:p>
        </p:txBody>
      </p:sp>
      <p:sp>
        <p:nvSpPr>
          <p:cNvPr id="10" name="McK 1. On-page tracker" hidden="1"/>
          <p:cNvSpPr>
            <a:spLocks noChangeArrowheads="1"/>
          </p:cNvSpPr>
          <p:nvPr/>
        </p:nvSpPr>
        <p:spPr bwMode="auto">
          <a:xfrm>
            <a:off x="131208" y="13364"/>
            <a:ext cx="424796" cy="123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r>
              <a:rPr lang="en-US" sz="803" baseline="0" noProof="0">
                <a:solidFill>
                  <a:srgbClr val="808080"/>
                </a:solidFill>
                <a:latin typeface="+mn-lt"/>
                <a:ea typeface="+mj-ea"/>
              </a:rPr>
              <a:t>TRACKER</a:t>
            </a:r>
          </a:p>
        </p:txBody>
      </p:sp>
      <p:sp>
        <p:nvSpPr>
          <p:cNvPr id="11" name="McK 3. Unit of measure" hidden="1"/>
          <p:cNvSpPr txBox="1">
            <a:spLocks noChangeArrowheads="1"/>
          </p:cNvSpPr>
          <p:nvPr/>
        </p:nvSpPr>
        <p:spPr bwMode="auto">
          <a:xfrm>
            <a:off x="128811" y="406964"/>
            <a:ext cx="6595585" cy="141129"/>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spAutoFit/>
          </a:bodyPr>
          <a:lstStyle>
            <a:lvl1pPr defTabSz="895350">
              <a:defRPr sz="2400">
                <a:solidFill>
                  <a:schemeClr val="tx1"/>
                </a:solidFill>
                <a:latin typeface="Arial" charset="0"/>
              </a:defRPr>
            </a:lvl1pPr>
            <a:lvl2pPr marL="447675" defTabSz="895350">
              <a:defRPr sz="2400">
                <a:solidFill>
                  <a:schemeClr val="tx1"/>
                </a:solidFill>
                <a:latin typeface="Arial" charset="0"/>
              </a:defRPr>
            </a:lvl2pPr>
            <a:lvl3pPr marL="895350" defTabSz="895350">
              <a:defRPr sz="2400">
                <a:solidFill>
                  <a:schemeClr val="tx1"/>
                </a:solidFill>
                <a:latin typeface="Arial" charset="0"/>
              </a:defRPr>
            </a:lvl3pPr>
            <a:lvl4pPr marL="1344613"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917" baseline="0" noProof="0">
                <a:solidFill>
                  <a:srgbClr val="808080"/>
                </a:solidFill>
                <a:latin typeface="+mn-lt"/>
              </a:rPr>
              <a:t>Unit of measure</a:t>
            </a:r>
          </a:p>
        </p:txBody>
      </p:sp>
      <p:grpSp>
        <p:nvGrpSpPr>
          <p:cNvPr id="15" name="ACET" hidden="1"/>
          <p:cNvGrpSpPr>
            <a:grpSpLocks/>
          </p:cNvGrpSpPr>
          <p:nvPr/>
        </p:nvGrpSpPr>
        <p:grpSpPr bwMode="auto">
          <a:xfrm>
            <a:off x="1757325" y="1550220"/>
            <a:ext cx="3263168" cy="335288"/>
            <a:chOff x="915" y="754"/>
            <a:chExt cx="2686" cy="276"/>
          </a:xfrm>
        </p:grpSpPr>
        <p:cxnSp>
          <p:nvCxnSpPr>
            <p:cNvPr id="16" name="AutoShape 249"/>
            <p:cNvCxnSpPr>
              <a:cxnSpLocks noChangeShapeType="1"/>
              <a:stCxn id="17" idx="4"/>
              <a:endCxn id="17" idx="6"/>
            </p:cNvCxnSpPr>
            <p:nvPr/>
          </p:nvCxnSpPr>
          <p:spPr bwMode="auto">
            <a:xfrm>
              <a:off x="915" y="1030"/>
              <a:ext cx="2686" cy="0"/>
            </a:xfrm>
            <a:prstGeom prst="straightConnector1">
              <a:avLst/>
            </a:prstGeom>
            <a:noFill/>
            <a:ln w="9525">
              <a:solidFill>
                <a:srgbClr val="808080"/>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cxnSp>
        <p:sp>
          <p:nvSpPr>
            <p:cNvPr id="17" name="AutoShape 250"/>
            <p:cNvSpPr>
              <a:spLocks noChangeArrowheads="1"/>
            </p:cNvSpPr>
            <p:nvPr/>
          </p:nvSpPr>
          <p:spPr bwMode="auto">
            <a:xfrm>
              <a:off x="915" y="754"/>
              <a:ext cx="2686" cy="276"/>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0" tIns="0" rIns="0" bIns="18288" anchor="b">
              <a:spAutoFit/>
            </a:bodyPr>
            <a:lstStyle/>
            <a:p>
              <a:r>
                <a:rPr lang="en-US" sz="1031" b="1" baseline="0" noProof="0">
                  <a:latin typeface="+mn-lt"/>
                  <a:ea typeface="+mn-ea"/>
                </a:rPr>
                <a:t>Title</a:t>
              </a:r>
            </a:p>
            <a:p>
              <a:r>
                <a:rPr lang="en-US" sz="1031" baseline="0" noProof="0">
                  <a:solidFill>
                    <a:srgbClr val="808080"/>
                  </a:solidFill>
                  <a:latin typeface="+mn-lt"/>
                  <a:ea typeface="+mn-ea"/>
                </a:rPr>
                <a:t>Unit of measure</a:t>
              </a:r>
            </a:p>
          </p:txBody>
        </p:sp>
      </p:grpSp>
      <p:grpSp>
        <p:nvGrpSpPr>
          <p:cNvPr id="23" name="LegendBoxes" hidden="1"/>
          <p:cNvGrpSpPr>
            <a:grpSpLocks/>
          </p:cNvGrpSpPr>
          <p:nvPr/>
        </p:nvGrpSpPr>
        <p:grpSpPr bwMode="auto">
          <a:xfrm>
            <a:off x="6142431" y="511432"/>
            <a:ext cx="466514" cy="753182"/>
            <a:chOff x="4936" y="176"/>
            <a:chExt cx="384" cy="620"/>
          </a:xfrm>
        </p:grpSpPr>
        <p:sp>
          <p:nvSpPr>
            <p:cNvPr id="24" name="Legend1"/>
            <p:cNvSpPr>
              <a:spLocks noChangeArrowheads="1"/>
            </p:cNvSpPr>
            <p:nvPr/>
          </p:nvSpPr>
          <p:spPr bwMode="auto">
            <a:xfrm>
              <a:off x="5096" y="176"/>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25" name="LegendRectangle1"/>
            <p:cNvSpPr>
              <a:spLocks noChangeArrowheads="1"/>
            </p:cNvSpPr>
            <p:nvPr/>
          </p:nvSpPr>
          <p:spPr bwMode="auto">
            <a:xfrm>
              <a:off x="4936" y="183"/>
              <a:ext cx="104" cy="101"/>
            </a:xfrm>
            <a:prstGeom prst="rect">
              <a:avLst/>
            </a:prstGeom>
            <a:solidFill>
              <a:schemeClr val="accent1"/>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mn-lt"/>
              </a:endParaRPr>
            </a:p>
          </p:txBody>
        </p:sp>
        <p:sp>
          <p:nvSpPr>
            <p:cNvPr id="26" name="Legend2"/>
            <p:cNvSpPr>
              <a:spLocks noChangeArrowheads="1"/>
            </p:cNvSpPr>
            <p:nvPr/>
          </p:nvSpPr>
          <p:spPr bwMode="auto">
            <a:xfrm>
              <a:off x="5096" y="346"/>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27" name="LegendRectangle2"/>
            <p:cNvSpPr>
              <a:spLocks noChangeArrowheads="1"/>
            </p:cNvSpPr>
            <p:nvPr/>
          </p:nvSpPr>
          <p:spPr bwMode="auto">
            <a:xfrm>
              <a:off x="4936" y="353"/>
              <a:ext cx="104" cy="101"/>
            </a:xfrm>
            <a:prstGeom prst="rect">
              <a:avLst/>
            </a:prstGeom>
            <a:solidFill>
              <a:schemeClr val="accent2"/>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mn-lt"/>
              </a:endParaRPr>
            </a:p>
          </p:txBody>
        </p:sp>
        <p:sp>
          <p:nvSpPr>
            <p:cNvPr id="28" name="Legend3"/>
            <p:cNvSpPr>
              <a:spLocks noChangeArrowheads="1"/>
            </p:cNvSpPr>
            <p:nvPr/>
          </p:nvSpPr>
          <p:spPr bwMode="auto">
            <a:xfrm>
              <a:off x="5096" y="517"/>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29" name="LegendRectangle3"/>
            <p:cNvSpPr>
              <a:spLocks noChangeArrowheads="1"/>
            </p:cNvSpPr>
            <p:nvPr/>
          </p:nvSpPr>
          <p:spPr bwMode="auto">
            <a:xfrm>
              <a:off x="4936" y="524"/>
              <a:ext cx="104" cy="101"/>
            </a:xfrm>
            <a:prstGeom prst="rect">
              <a:avLst/>
            </a:prstGeom>
            <a:solidFill>
              <a:schemeClr va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mn-lt"/>
              </a:endParaRPr>
            </a:p>
          </p:txBody>
        </p:sp>
        <p:sp>
          <p:nvSpPr>
            <p:cNvPr id="30" name="Legend4"/>
            <p:cNvSpPr>
              <a:spLocks noChangeArrowheads="1"/>
            </p:cNvSpPr>
            <p:nvPr/>
          </p:nvSpPr>
          <p:spPr bwMode="auto">
            <a:xfrm>
              <a:off x="5096" y="688"/>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31" name="LegendRectangle4"/>
            <p:cNvSpPr>
              <a:spLocks noChangeArrowheads="1"/>
            </p:cNvSpPr>
            <p:nvPr/>
          </p:nvSpPr>
          <p:spPr bwMode="auto">
            <a:xfrm>
              <a:off x="4936" y="695"/>
              <a:ext cx="104" cy="101"/>
            </a:xfrm>
            <a:prstGeom prst="rect">
              <a:avLst/>
            </a:prstGeom>
            <a:solidFill>
              <a:schemeClr val="folHlink"/>
            </a:solidFill>
            <a:ln w="9525">
              <a:solidFill>
                <a:srgbClr val="808080"/>
              </a:solidFill>
              <a:miter lim="800000"/>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mn-lt"/>
              </a:endParaRPr>
            </a:p>
          </p:txBody>
        </p:sp>
      </p:grpSp>
      <p:grpSp>
        <p:nvGrpSpPr>
          <p:cNvPr id="32" name="LegendLines" hidden="1"/>
          <p:cNvGrpSpPr>
            <a:grpSpLocks/>
          </p:cNvGrpSpPr>
          <p:nvPr/>
        </p:nvGrpSpPr>
        <p:grpSpPr bwMode="auto">
          <a:xfrm>
            <a:off x="5906747" y="511432"/>
            <a:ext cx="702201" cy="523583"/>
            <a:chOff x="4750" y="176"/>
            <a:chExt cx="578" cy="431"/>
          </a:xfrm>
        </p:grpSpPr>
        <p:sp>
          <p:nvSpPr>
            <p:cNvPr id="33" name="LineLegend1"/>
            <p:cNvSpPr>
              <a:spLocks noChangeShapeType="1"/>
            </p:cNvSpPr>
            <p:nvPr/>
          </p:nvSpPr>
          <p:spPr bwMode="auto">
            <a:xfrm>
              <a:off x="4750" y="233"/>
              <a:ext cx="288" cy="0"/>
            </a:xfrm>
            <a:prstGeom prst="line">
              <a:avLst/>
            </a:prstGeom>
            <a:noFill/>
            <a:ln w="28575">
              <a:solidFill>
                <a:schemeClr val="accent3"/>
              </a:solidFill>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031">
                <a:latin typeface="+mn-lt"/>
              </a:endParaRPr>
            </a:p>
          </p:txBody>
        </p:sp>
        <p:sp>
          <p:nvSpPr>
            <p:cNvPr id="34" name="LineLegend2"/>
            <p:cNvSpPr>
              <a:spLocks noChangeShapeType="1"/>
            </p:cNvSpPr>
            <p:nvPr/>
          </p:nvSpPr>
          <p:spPr bwMode="auto">
            <a:xfrm>
              <a:off x="4750" y="402"/>
              <a:ext cx="288" cy="0"/>
            </a:xfrm>
            <a:prstGeom prst="line">
              <a:avLst/>
            </a:prstGeom>
            <a:noFill/>
            <a:ln w="28575">
              <a:solidFill>
                <a:schemeClr val="accent3"/>
              </a:solidFill>
              <a:prstDash val="dash"/>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031">
                <a:latin typeface="+mn-lt"/>
              </a:endParaRPr>
            </a:p>
          </p:txBody>
        </p:sp>
        <p:sp>
          <p:nvSpPr>
            <p:cNvPr id="35" name="LineLegend3"/>
            <p:cNvSpPr>
              <a:spLocks noChangeShapeType="1"/>
            </p:cNvSpPr>
            <p:nvPr/>
          </p:nvSpPr>
          <p:spPr bwMode="auto">
            <a:xfrm>
              <a:off x="4750" y="577"/>
              <a:ext cx="288" cy="0"/>
            </a:xfrm>
            <a:prstGeom prst="line">
              <a:avLst/>
            </a:prstGeom>
            <a:noFill/>
            <a:ln w="28575">
              <a:solidFill>
                <a:schemeClr val="accent3"/>
              </a:solidFill>
              <a:prstDash val="sysDot"/>
              <a:round/>
              <a:headEnd/>
              <a:tailEnd/>
            </a:ln>
            <a:effectLst/>
            <a:extLst>
              <a:ext uri="{909E8E84-426E-40dd-AFC4-6F175D3DCCD1}">
                <a14:hiddenFill xmlns:a14="http://schemas.microsoft.com/office/drawing/2010/main" xmlns="">
                  <a:no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endParaRPr lang="en-US" sz="1031">
                <a:latin typeface="+mn-lt"/>
              </a:endParaRPr>
            </a:p>
          </p:txBody>
        </p:sp>
        <p:sp>
          <p:nvSpPr>
            <p:cNvPr id="36" name="Legend1"/>
            <p:cNvSpPr>
              <a:spLocks noChangeArrowheads="1"/>
            </p:cNvSpPr>
            <p:nvPr/>
          </p:nvSpPr>
          <p:spPr bwMode="auto">
            <a:xfrm>
              <a:off x="5104" y="176"/>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37" name="Legend2"/>
            <p:cNvSpPr>
              <a:spLocks noChangeArrowheads="1"/>
            </p:cNvSpPr>
            <p:nvPr/>
          </p:nvSpPr>
          <p:spPr bwMode="auto">
            <a:xfrm>
              <a:off x="5104" y="344"/>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38" name="Legend3"/>
            <p:cNvSpPr>
              <a:spLocks noChangeArrowheads="1"/>
            </p:cNvSpPr>
            <p:nvPr/>
          </p:nvSpPr>
          <p:spPr bwMode="auto">
            <a:xfrm>
              <a:off x="5104" y="520"/>
              <a:ext cx="224" cy="8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grpSp>
      <p:grpSp>
        <p:nvGrpSpPr>
          <p:cNvPr id="39" name="McKSticker" hidden="1"/>
          <p:cNvGrpSpPr/>
          <p:nvPr/>
        </p:nvGrpSpPr>
        <p:grpSpPr bwMode="auto">
          <a:xfrm>
            <a:off x="6162085" y="511432"/>
            <a:ext cx="564706" cy="133563"/>
            <a:chOff x="8002866" y="285750"/>
            <a:chExt cx="737909" cy="174539"/>
          </a:xfrm>
        </p:grpSpPr>
        <p:sp>
          <p:nvSpPr>
            <p:cNvPr id="40" name="StickerRectangle"/>
            <p:cNvSpPr>
              <a:spLocks noChangeArrowheads="1"/>
            </p:cNvSpPr>
            <p:nvPr/>
          </p:nvSpPr>
          <p:spPr bwMode="auto">
            <a:xfrm>
              <a:off x="8002866" y="285750"/>
              <a:ext cx="737909" cy="174539"/>
            </a:xfrm>
            <a:prstGeom prst="leftRightArrow">
              <a:avLst>
                <a:gd name="adj1" fmla="val 100000"/>
                <a:gd name="adj2" fmla="val 0"/>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27432" tIns="0" rIns="0" bIns="27432">
              <a:spAutoFit/>
            </a:bodyPr>
            <a:lstStyle/>
            <a:p>
              <a:pPr algn="r" defTabSz="513086">
                <a:buClr>
                  <a:schemeClr val="tx2"/>
                </a:buClr>
              </a:pPr>
              <a:r>
                <a:rPr lang="en-US" sz="688">
                  <a:solidFill>
                    <a:srgbClr val="808080"/>
                  </a:solidFill>
                  <a:latin typeface="+mn-lt"/>
                </a:rPr>
                <a:t>PRELIMINARY</a:t>
              </a:r>
            </a:p>
          </p:txBody>
        </p:sp>
        <p:cxnSp>
          <p:nvCxnSpPr>
            <p:cNvPr id="41" name="AutoShape 31"/>
            <p:cNvCxnSpPr>
              <a:cxnSpLocks noChangeShapeType="1"/>
              <a:stCxn id="40" idx="2"/>
              <a:endCxn id="40" idx="4"/>
            </p:cNvCxnSpPr>
            <p:nvPr/>
          </p:nvCxnSpPr>
          <p:spPr bwMode="auto">
            <a:xfrm>
              <a:off x="8002866" y="285750"/>
              <a:ext cx="0" cy="174539"/>
            </a:xfrm>
            <a:prstGeom prst="straightConnector1">
              <a:avLst/>
            </a:prstGeom>
            <a:noFill/>
            <a:ln w="9525">
              <a:solidFill>
                <a:srgbClr val="808080"/>
              </a:solidFill>
              <a:round/>
              <a:headEnd/>
              <a:tailEnd/>
            </a:ln>
            <a:extLst>
              <a:ext uri="{909E8E84-426E-40dd-AFC4-6F175D3DCCD1}">
                <a14:hiddenFill xmlns:a14="http://schemas.microsoft.com/office/drawing/2010/main" xmlns="">
                  <a:noFill/>
                </a14:hiddenFill>
              </a:ext>
            </a:extLst>
          </p:spPr>
        </p:cxnSp>
        <p:cxnSp>
          <p:nvCxnSpPr>
            <p:cNvPr id="42" name="AutoShape 32"/>
            <p:cNvCxnSpPr>
              <a:cxnSpLocks noChangeShapeType="1"/>
              <a:stCxn id="40" idx="4"/>
              <a:endCxn id="40" idx="6"/>
            </p:cNvCxnSpPr>
            <p:nvPr/>
          </p:nvCxnSpPr>
          <p:spPr bwMode="auto">
            <a:xfrm>
              <a:off x="8002866" y="460289"/>
              <a:ext cx="737909" cy="0"/>
            </a:xfrm>
            <a:prstGeom prst="straightConnector1">
              <a:avLst/>
            </a:prstGeom>
            <a:noFill/>
            <a:ln w="25400">
              <a:solidFill>
                <a:srgbClr val="808080"/>
              </a:solidFill>
              <a:round/>
              <a:headEnd/>
              <a:tailEnd/>
            </a:ln>
            <a:extLst>
              <a:ext uri="{909E8E84-426E-40dd-AFC4-6F175D3DCCD1}">
                <a14:hiddenFill xmlns:a14="http://schemas.microsoft.com/office/drawing/2010/main" xmlns="">
                  <a:noFill/>
                </a14:hiddenFill>
              </a:ext>
            </a:extLst>
          </p:spPr>
        </p:cxnSp>
      </p:grpSp>
      <p:grpSp>
        <p:nvGrpSpPr>
          <p:cNvPr id="64" name="LegendMoons" hidden="1"/>
          <p:cNvGrpSpPr/>
          <p:nvPr/>
        </p:nvGrpSpPr>
        <p:grpSpPr bwMode="auto">
          <a:xfrm>
            <a:off x="6091285" y="511432"/>
            <a:ext cx="517916" cy="999790"/>
            <a:chOff x="7769225" y="2105025"/>
            <a:chExt cx="676767" cy="1306516"/>
          </a:xfrm>
        </p:grpSpPr>
        <p:grpSp>
          <p:nvGrpSpPr>
            <p:cNvPr id="65" name="MoonLegend1"/>
            <p:cNvGrpSpPr>
              <a:grpSpLocks noChangeAspect="1"/>
            </p:cNvGrpSpPr>
            <p:nvPr>
              <p:custDataLst>
                <p:tags r:id="rId13"/>
              </p:custDataLst>
            </p:nvPr>
          </p:nvGrpSpPr>
          <p:grpSpPr bwMode="auto">
            <a:xfrm>
              <a:off x="7769225" y="2105025"/>
              <a:ext cx="209550" cy="209551"/>
              <a:chOff x="4533" y="183"/>
              <a:chExt cx="144" cy="144"/>
            </a:xfrm>
          </p:grpSpPr>
          <p:sp>
            <p:nvSpPr>
              <p:cNvPr id="83" name="Oval 38"/>
              <p:cNvSpPr>
                <a:spLocks noChangeAspect="1" noChangeArrowheads="1"/>
              </p:cNvSpPr>
              <p:nvPr>
                <p:custDataLst>
                  <p:tags r:id="rId26"/>
                </p:custDataLst>
              </p:nvPr>
            </p:nvSpPr>
            <p:spPr bwMode="auto">
              <a:xfrm>
                <a:off x="4533" y="183"/>
                <a:ext cx="144" cy="144"/>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sp>
            <p:nvSpPr>
              <p:cNvPr id="84" name="Arc 39"/>
              <p:cNvSpPr>
                <a:spLocks noChangeAspect="1"/>
              </p:cNvSpPr>
              <p:nvPr>
                <p:custDataLst>
                  <p:tags r:id="rId27"/>
                </p:custDataLst>
              </p:nvPr>
            </p:nvSpPr>
            <p:spPr bwMode="auto">
              <a:xfrm>
                <a:off x="4533" y="183"/>
                <a:ext cx="144" cy="144"/>
              </a:xfrm>
              <a:prstGeom prst="arc">
                <a:avLst>
                  <a:gd name="adj1" fmla="val 16200000"/>
                  <a:gd name="adj2" fmla="val 5400000"/>
                </a:avLst>
              </a:prstGeom>
              <a:solidFill>
                <a:schemeClr val="folHlink"/>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grpSp>
        <p:grpSp>
          <p:nvGrpSpPr>
            <p:cNvPr id="66" name="MoonLegend2"/>
            <p:cNvGrpSpPr>
              <a:grpSpLocks noChangeAspect="1"/>
            </p:cNvGrpSpPr>
            <p:nvPr>
              <p:custDataLst>
                <p:tags r:id="rId14"/>
              </p:custDataLst>
            </p:nvPr>
          </p:nvGrpSpPr>
          <p:grpSpPr bwMode="auto">
            <a:xfrm>
              <a:off x="7769225" y="2379266"/>
              <a:ext cx="209550" cy="209551"/>
              <a:chOff x="1694" y="2044"/>
              <a:chExt cx="160" cy="160"/>
            </a:xfrm>
          </p:grpSpPr>
          <p:sp>
            <p:nvSpPr>
              <p:cNvPr id="81" name="Oval 41"/>
              <p:cNvSpPr>
                <a:spLocks noChangeAspect="1" noChangeArrowheads="1"/>
              </p:cNvSpPr>
              <p:nvPr>
                <p:custDataLst>
                  <p:tags r:id="rId24"/>
                </p:custDataLst>
              </p:nvPr>
            </p:nvSpPr>
            <p:spPr bwMode="auto">
              <a:xfrm>
                <a:off x="1694" y="2044"/>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sp>
            <p:nvSpPr>
              <p:cNvPr id="82" name="Arc 42"/>
              <p:cNvSpPr>
                <a:spLocks noChangeAspect="1"/>
              </p:cNvSpPr>
              <p:nvPr>
                <p:custDataLst>
                  <p:tags r:id="rId25"/>
                </p:custDataLst>
              </p:nvPr>
            </p:nvSpPr>
            <p:spPr bwMode="auto">
              <a:xfrm>
                <a:off x="1694" y="2044"/>
                <a:ext cx="160" cy="160"/>
              </a:xfrm>
              <a:prstGeom prst="arc">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grpSp>
        <p:grpSp>
          <p:nvGrpSpPr>
            <p:cNvPr id="67" name="MoonLegend4"/>
            <p:cNvGrpSpPr>
              <a:grpSpLocks noChangeAspect="1"/>
            </p:cNvGrpSpPr>
            <p:nvPr>
              <p:custDataLst>
                <p:tags r:id="rId15"/>
              </p:custDataLst>
            </p:nvPr>
          </p:nvGrpSpPr>
          <p:grpSpPr bwMode="auto">
            <a:xfrm>
              <a:off x="7769225" y="2927748"/>
              <a:ext cx="209550" cy="209551"/>
              <a:chOff x="4495" y="1198"/>
              <a:chExt cx="160" cy="160"/>
            </a:xfrm>
          </p:grpSpPr>
          <p:sp>
            <p:nvSpPr>
              <p:cNvPr id="79" name="Oval 47"/>
              <p:cNvSpPr>
                <a:spLocks noChangeAspect="1" noChangeArrowheads="1"/>
              </p:cNvSpPr>
              <p:nvPr>
                <p:custDataLst>
                  <p:tags r:id="rId22"/>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sp>
            <p:nvSpPr>
              <p:cNvPr id="80" name="Arc 48"/>
              <p:cNvSpPr>
                <a:spLocks noChangeAspect="1"/>
              </p:cNvSpPr>
              <p:nvPr>
                <p:custDataLst>
                  <p:tags r:id="rId23"/>
                </p:custDataLst>
              </p:nvPr>
            </p:nvSpPr>
            <p:spPr bwMode="auto">
              <a:xfrm>
                <a:off x="4495" y="1198"/>
                <a:ext cx="160" cy="160"/>
              </a:xfrm>
              <a:prstGeom prst="arc">
                <a:avLst>
                  <a:gd name="adj1" fmla="val 16200000"/>
                  <a:gd name="adj2" fmla="val 108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grpSp>
        <p:grpSp>
          <p:nvGrpSpPr>
            <p:cNvPr id="68" name="MoonLegend5"/>
            <p:cNvGrpSpPr>
              <a:grpSpLocks noChangeAspect="1"/>
            </p:cNvGrpSpPr>
            <p:nvPr>
              <p:custDataLst>
                <p:tags r:id="rId16"/>
              </p:custDataLst>
            </p:nvPr>
          </p:nvGrpSpPr>
          <p:grpSpPr bwMode="auto">
            <a:xfrm>
              <a:off x="7769225" y="3201990"/>
              <a:ext cx="209550" cy="209551"/>
              <a:chOff x="4495" y="1440"/>
              <a:chExt cx="160" cy="160"/>
            </a:xfrm>
          </p:grpSpPr>
          <p:sp>
            <p:nvSpPr>
              <p:cNvPr id="77" name="Oval 50"/>
              <p:cNvSpPr>
                <a:spLocks noChangeAspect="1" noChangeArrowheads="1"/>
              </p:cNvSpPr>
              <p:nvPr>
                <p:custDataLst>
                  <p:tags r:id="rId20"/>
                </p:custDataLst>
              </p:nvPr>
            </p:nvSpPr>
            <p:spPr bwMode="auto">
              <a:xfrm>
                <a:off x="4495" y="1440"/>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sp>
            <p:nvSpPr>
              <p:cNvPr id="78" name="Oval 51"/>
              <p:cNvSpPr>
                <a:spLocks noChangeAspect="1" noChangeArrowheads="1"/>
              </p:cNvSpPr>
              <p:nvPr>
                <p:custDataLst>
                  <p:tags r:id="rId21"/>
                </p:custDataLst>
              </p:nvPr>
            </p:nvSpPr>
            <p:spPr bwMode="auto">
              <a:xfrm>
                <a:off x="4495" y="1440"/>
                <a:ext cx="160" cy="160"/>
              </a:xfrm>
              <a:prstGeom prst="arc">
                <a:avLst>
                  <a:gd name="adj1" fmla="val 16200000"/>
                  <a:gd name="adj2" fmla="val 162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grpSp>
        <p:sp>
          <p:nvSpPr>
            <p:cNvPr id="69" name="Legend1"/>
            <p:cNvSpPr>
              <a:spLocks noChangeArrowheads="1"/>
            </p:cNvSpPr>
            <p:nvPr/>
          </p:nvSpPr>
          <p:spPr bwMode="auto">
            <a:xfrm>
              <a:off x="8089900" y="2117724"/>
              <a:ext cx="356092" cy="13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70" name="Legend2"/>
            <p:cNvSpPr>
              <a:spLocks noChangeArrowheads="1"/>
            </p:cNvSpPr>
            <p:nvPr/>
          </p:nvSpPr>
          <p:spPr bwMode="auto">
            <a:xfrm>
              <a:off x="8089900" y="2392363"/>
              <a:ext cx="356092" cy="13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71" name="Legend3"/>
            <p:cNvSpPr>
              <a:spLocks noChangeArrowheads="1"/>
            </p:cNvSpPr>
            <p:nvPr/>
          </p:nvSpPr>
          <p:spPr bwMode="auto">
            <a:xfrm>
              <a:off x="8089900" y="2667002"/>
              <a:ext cx="356092" cy="13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72" name="Legend4"/>
            <p:cNvSpPr>
              <a:spLocks noChangeArrowheads="1"/>
            </p:cNvSpPr>
            <p:nvPr/>
          </p:nvSpPr>
          <p:spPr bwMode="auto">
            <a:xfrm>
              <a:off x="8089900" y="2938465"/>
              <a:ext cx="356092" cy="13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sp>
          <p:nvSpPr>
            <p:cNvPr id="73" name="Legend5"/>
            <p:cNvSpPr>
              <a:spLocks noChangeArrowheads="1"/>
            </p:cNvSpPr>
            <p:nvPr/>
          </p:nvSpPr>
          <p:spPr bwMode="auto">
            <a:xfrm>
              <a:off x="8089900" y="3214690"/>
              <a:ext cx="356092" cy="1383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0" tIns="0" rIns="0" bIns="0">
              <a:spAutoFit/>
            </a:bodyPr>
            <a:lstStyle/>
            <a:p>
              <a:pPr defTabSz="513086">
                <a:buClr>
                  <a:schemeClr val="tx2"/>
                </a:buClr>
              </a:pPr>
              <a:r>
                <a:rPr lang="en-US" sz="688">
                  <a:latin typeface="+mn-lt"/>
                </a:rPr>
                <a:t>Legend</a:t>
              </a:r>
            </a:p>
          </p:txBody>
        </p:sp>
        <p:grpSp>
          <p:nvGrpSpPr>
            <p:cNvPr id="74" name="MoonLegend3"/>
            <p:cNvGrpSpPr>
              <a:grpSpLocks noChangeAspect="1"/>
            </p:cNvGrpSpPr>
            <p:nvPr>
              <p:custDataLst>
                <p:tags r:id="rId17"/>
              </p:custDataLst>
            </p:nvPr>
          </p:nvGrpSpPr>
          <p:grpSpPr bwMode="auto">
            <a:xfrm>
              <a:off x="7769225" y="2653507"/>
              <a:ext cx="209550" cy="209551"/>
              <a:chOff x="4495" y="1198"/>
              <a:chExt cx="160" cy="160"/>
            </a:xfrm>
          </p:grpSpPr>
          <p:sp>
            <p:nvSpPr>
              <p:cNvPr id="75" name="Oval 47"/>
              <p:cNvSpPr>
                <a:spLocks noChangeAspect="1" noChangeArrowheads="1"/>
              </p:cNvSpPr>
              <p:nvPr>
                <p:custDataLst>
                  <p:tags r:id="rId18"/>
                </p:custDataLst>
              </p:nvPr>
            </p:nvSpPr>
            <p:spPr bwMode="auto">
              <a:xfrm>
                <a:off x="4495" y="1198"/>
                <a:ext cx="160" cy="160"/>
              </a:xfrm>
              <a:prstGeom prst="ellipse">
                <a:avLst/>
              </a:prstGeom>
              <a:solidFill>
                <a:schemeClr val="accent1"/>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sp>
            <p:nvSpPr>
              <p:cNvPr id="76" name="Arc 48"/>
              <p:cNvSpPr>
                <a:spLocks noChangeAspect="1"/>
              </p:cNvSpPr>
              <p:nvPr>
                <p:custDataLst>
                  <p:tags r:id="rId19"/>
                </p:custDataLst>
              </p:nvPr>
            </p:nvSpPr>
            <p:spPr bwMode="auto">
              <a:xfrm>
                <a:off x="4495" y="1198"/>
                <a:ext cx="160" cy="160"/>
              </a:xfrm>
              <a:prstGeom prst="arc">
                <a:avLst>
                  <a:gd name="adj1" fmla="val 16200000"/>
                  <a:gd name="adj2" fmla="val 5400000"/>
                </a:avLst>
              </a:prstGeom>
              <a:solidFill>
                <a:schemeClr val="accent4"/>
              </a:solidFill>
              <a:ln w="9525">
                <a:solidFill>
                  <a:schemeClr val="accent6"/>
                </a:solidFill>
                <a:round/>
                <a:headEnd/>
                <a:tailEnd/>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sz="1031">
                  <a:latin typeface="HelveticaNeueLT Pro 45 Lt"/>
                  <a:sym typeface="HelveticaNeueLT Pro 45 Lt"/>
                </a:endParaRPr>
              </a:p>
            </p:txBody>
          </p:sp>
        </p:grpSp>
      </p:grpSp>
      <p:grpSp>
        <p:nvGrpSpPr>
          <p:cNvPr id="58" name="McK Slide Elements" hidden="1"/>
          <p:cNvGrpSpPr>
            <a:grpSpLocks/>
          </p:cNvGrpSpPr>
          <p:nvPr userDrawn="1"/>
        </p:nvGrpSpPr>
        <p:grpSpPr bwMode="auto">
          <a:xfrm>
            <a:off x="128810" y="4708611"/>
            <a:ext cx="6597984" cy="340147"/>
            <a:chOff x="73" y="3860"/>
            <a:chExt cx="5593" cy="280"/>
          </a:xfrm>
        </p:grpSpPr>
        <p:sp>
          <p:nvSpPr>
            <p:cNvPr id="59" name="McK 4. Footnote"/>
            <p:cNvSpPr txBox="1">
              <a:spLocks noChangeArrowheads="1"/>
            </p:cNvSpPr>
            <p:nvPr/>
          </p:nvSpPr>
          <p:spPr bwMode="auto">
            <a:xfrm>
              <a:off x="73" y="3860"/>
              <a:ext cx="5593" cy="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b" anchorCtr="0">
              <a:spAutoFit/>
            </a:bodyPr>
            <a:lstStyle>
              <a:lvl1pPr marL="104775" indent="-104775" defTabSz="895350">
                <a:defRPr sz="2400">
                  <a:solidFill>
                    <a:schemeClr val="tx1"/>
                  </a:solidFill>
                  <a:latin typeface="Arial" charset="0"/>
                </a:defRPr>
              </a:lvl1pPr>
              <a:lvl2pPr marL="1031875" defTabSz="895350">
                <a:defRPr sz="2400">
                  <a:solidFill>
                    <a:schemeClr val="tx1"/>
                  </a:solidFill>
                  <a:latin typeface="Arial" charset="0"/>
                </a:defRPr>
              </a:lvl2pPr>
              <a:lvl3pPr marL="1217613" defTabSz="895350">
                <a:defRPr sz="2400">
                  <a:solidFill>
                    <a:schemeClr val="tx1"/>
                  </a:solidFill>
                  <a:latin typeface="Arial" charset="0"/>
                </a:defRPr>
              </a:lvl3pPr>
              <a:lvl4pPr marL="1404938" defTabSz="895350">
                <a:defRPr sz="2400">
                  <a:solidFill>
                    <a:schemeClr val="tx1"/>
                  </a:solidFill>
                  <a:latin typeface="Arial" charset="0"/>
                </a:defRPr>
              </a:lvl4pPr>
              <a:lvl5pPr marL="1792288" defTabSz="895350">
                <a:defRPr sz="2400">
                  <a:solidFill>
                    <a:schemeClr val="tx1"/>
                  </a:solidFill>
                  <a:latin typeface="Arial" charset="0"/>
                </a:defRPr>
              </a:lvl5pPr>
              <a:lvl6pPr marL="2249488" defTabSz="895350" fontAlgn="base">
                <a:spcBef>
                  <a:spcPct val="0"/>
                </a:spcBef>
                <a:spcAft>
                  <a:spcPct val="0"/>
                </a:spcAft>
                <a:defRPr sz="2400">
                  <a:solidFill>
                    <a:schemeClr val="tx1"/>
                  </a:solidFill>
                  <a:latin typeface="Arial" charset="0"/>
                </a:defRPr>
              </a:lvl6pPr>
              <a:lvl7pPr marL="2706688" defTabSz="895350" fontAlgn="base">
                <a:spcBef>
                  <a:spcPct val="0"/>
                </a:spcBef>
                <a:spcAft>
                  <a:spcPct val="0"/>
                </a:spcAft>
                <a:defRPr sz="2400">
                  <a:solidFill>
                    <a:schemeClr val="tx1"/>
                  </a:solidFill>
                  <a:latin typeface="Arial" charset="0"/>
                </a:defRPr>
              </a:lvl7pPr>
              <a:lvl8pPr marL="3163888" defTabSz="895350" fontAlgn="base">
                <a:spcBef>
                  <a:spcPct val="0"/>
                </a:spcBef>
                <a:spcAft>
                  <a:spcPct val="0"/>
                </a:spcAft>
                <a:defRPr sz="2400">
                  <a:solidFill>
                    <a:schemeClr val="tx1"/>
                  </a:solidFill>
                  <a:latin typeface="Arial" charset="0"/>
                </a:defRPr>
              </a:lvl8pPr>
              <a:lvl9pPr marL="3621088" defTabSz="895350" fontAlgn="base">
                <a:spcBef>
                  <a:spcPct val="0"/>
                </a:spcBef>
                <a:spcAft>
                  <a:spcPct val="0"/>
                </a:spcAft>
                <a:defRPr sz="2400">
                  <a:solidFill>
                    <a:schemeClr val="tx1"/>
                  </a:solidFill>
                  <a:latin typeface="Arial" charset="0"/>
                </a:defRPr>
              </a:lvl9pPr>
            </a:lstStyle>
            <a:p>
              <a:pPr>
                <a:defRPr/>
              </a:pPr>
              <a:r>
                <a:rPr lang="en-US" sz="573" baseline="0" noProof="0">
                  <a:latin typeface="+mn-lt"/>
                </a:rPr>
                <a:t>1 Footnote</a:t>
              </a:r>
            </a:p>
          </p:txBody>
        </p:sp>
        <p:sp>
          <p:nvSpPr>
            <p:cNvPr id="60" name="McK 5. Source"/>
            <p:cNvSpPr>
              <a:spLocks noChangeArrowheads="1"/>
            </p:cNvSpPr>
            <p:nvPr/>
          </p:nvSpPr>
          <p:spPr bwMode="auto">
            <a:xfrm>
              <a:off x="75" y="4067"/>
              <a:ext cx="5292" cy="7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0" tIns="0" rIns="0" bIns="0" anchor="ctr" anchorCtr="0">
              <a:spAutoFit/>
            </a:bodyPr>
            <a:lstStyle/>
            <a:p>
              <a:pPr marL="262029" indent="-262029" defTabSz="513086">
                <a:tabLst/>
              </a:pPr>
              <a:r>
                <a:rPr lang="en-US" sz="573" baseline="0" noProof="0">
                  <a:solidFill>
                    <a:schemeClr val="bg1"/>
                  </a:solidFill>
                  <a:latin typeface="+mn-lt"/>
                </a:rPr>
                <a:t>Source: Source</a:t>
              </a:r>
            </a:p>
          </p:txBody>
        </p:sp>
      </p:grpSp>
      <p:pic>
        <p:nvPicPr>
          <p:cNvPr id="54" name="Picture 53">
            <a:extLst>
              <a:ext uri="{FF2B5EF4-FFF2-40B4-BE49-F238E27FC236}">
                <a16:creationId xmlns:a16="http://schemas.microsoft.com/office/drawing/2014/main" id="{2E537766-43FB-48C5-9362-58D0C5CDAF2B}"/>
              </a:ext>
            </a:extLst>
          </p:cNvPr>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4423895" y="4665053"/>
            <a:ext cx="2264930" cy="359196"/>
          </a:xfrm>
          <a:prstGeom prst="rect">
            <a:avLst/>
          </a:prstGeom>
        </p:spPr>
      </p:pic>
    </p:spTree>
    <p:extLst>
      <p:ext uri="{BB962C8B-B14F-4D97-AF65-F5344CB8AC3E}">
        <p14:creationId xmlns:p14="http://schemas.microsoft.com/office/powerpoint/2010/main" val="2434462037"/>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7" r:id="rId6"/>
    <p:sldLayoutId id="2147483708" r:id="rId7"/>
    <p:sldLayoutId id="2147483709" r:id="rId8"/>
    <p:sldLayoutId id="2147483710" r:id="rId9"/>
  </p:sldLayoutIdLst>
  <p:hf hdr="0" ftr="0" dt="0"/>
  <p:txStyles>
    <p:titleStyle>
      <a:lvl1pPr algn="l" defTabSz="513086" rtl="0" eaLnBrk="1" fontAlgn="base" hangingPunct="1">
        <a:lnSpc>
          <a:spcPct val="90000"/>
        </a:lnSpc>
        <a:spcBef>
          <a:spcPct val="0"/>
        </a:spcBef>
        <a:spcAft>
          <a:spcPct val="0"/>
        </a:spcAft>
        <a:tabLst>
          <a:tab pos="154654" algn="l"/>
        </a:tabLst>
        <a:defRPr sz="1376" b="1" baseline="0">
          <a:solidFill>
            <a:schemeClr val="accent3"/>
          </a:solidFill>
          <a:latin typeface="Corbel"/>
          <a:ea typeface="+mj-ea"/>
          <a:cs typeface="Arial" panose="020B0604020202020204" pitchFamily="34" charset="0"/>
          <a:sym typeface="Corbel"/>
        </a:defRPr>
      </a:lvl1pPr>
      <a:lvl2pPr algn="l" defTabSz="513086" rtl="0" eaLnBrk="1" fontAlgn="base" hangingPunct="1">
        <a:spcBef>
          <a:spcPct val="0"/>
        </a:spcBef>
        <a:spcAft>
          <a:spcPct val="0"/>
        </a:spcAft>
        <a:defRPr sz="1089" b="1">
          <a:solidFill>
            <a:schemeClr val="tx2"/>
          </a:solidFill>
          <a:latin typeface="Arial" charset="0"/>
        </a:defRPr>
      </a:lvl2pPr>
      <a:lvl3pPr algn="l" defTabSz="513086" rtl="0" eaLnBrk="1" fontAlgn="base" hangingPunct="1">
        <a:spcBef>
          <a:spcPct val="0"/>
        </a:spcBef>
        <a:spcAft>
          <a:spcPct val="0"/>
        </a:spcAft>
        <a:defRPr sz="1089" b="1">
          <a:solidFill>
            <a:schemeClr val="tx2"/>
          </a:solidFill>
          <a:latin typeface="Arial" charset="0"/>
        </a:defRPr>
      </a:lvl3pPr>
      <a:lvl4pPr algn="l" defTabSz="513086" rtl="0" eaLnBrk="1" fontAlgn="base" hangingPunct="1">
        <a:spcBef>
          <a:spcPct val="0"/>
        </a:spcBef>
        <a:spcAft>
          <a:spcPct val="0"/>
        </a:spcAft>
        <a:defRPr sz="1089" b="1">
          <a:solidFill>
            <a:schemeClr val="tx2"/>
          </a:solidFill>
          <a:latin typeface="Arial" charset="0"/>
        </a:defRPr>
      </a:lvl4pPr>
      <a:lvl5pPr algn="l" defTabSz="513086" rtl="0" eaLnBrk="1" fontAlgn="base" hangingPunct="1">
        <a:spcBef>
          <a:spcPct val="0"/>
        </a:spcBef>
        <a:spcAft>
          <a:spcPct val="0"/>
        </a:spcAft>
        <a:defRPr sz="1089" b="1">
          <a:solidFill>
            <a:schemeClr val="tx2"/>
          </a:solidFill>
          <a:latin typeface="Arial" charset="0"/>
        </a:defRPr>
      </a:lvl5pPr>
      <a:lvl6pPr marL="262001" algn="l" defTabSz="513086" rtl="0" eaLnBrk="1" fontAlgn="base" hangingPunct="1">
        <a:spcBef>
          <a:spcPct val="0"/>
        </a:spcBef>
        <a:spcAft>
          <a:spcPct val="0"/>
        </a:spcAft>
        <a:defRPr sz="1089" b="1">
          <a:solidFill>
            <a:schemeClr val="tx2"/>
          </a:solidFill>
          <a:latin typeface="Arial" charset="0"/>
        </a:defRPr>
      </a:lvl6pPr>
      <a:lvl7pPr marL="524003" algn="l" defTabSz="513086" rtl="0" eaLnBrk="1" fontAlgn="base" hangingPunct="1">
        <a:spcBef>
          <a:spcPct val="0"/>
        </a:spcBef>
        <a:spcAft>
          <a:spcPct val="0"/>
        </a:spcAft>
        <a:defRPr sz="1089" b="1">
          <a:solidFill>
            <a:schemeClr val="tx2"/>
          </a:solidFill>
          <a:latin typeface="Arial" charset="0"/>
        </a:defRPr>
      </a:lvl7pPr>
      <a:lvl8pPr marL="786004" algn="l" defTabSz="513086" rtl="0" eaLnBrk="1" fontAlgn="base" hangingPunct="1">
        <a:spcBef>
          <a:spcPct val="0"/>
        </a:spcBef>
        <a:spcAft>
          <a:spcPct val="0"/>
        </a:spcAft>
        <a:defRPr sz="1089" b="1">
          <a:solidFill>
            <a:schemeClr val="tx2"/>
          </a:solidFill>
          <a:latin typeface="Arial" charset="0"/>
        </a:defRPr>
      </a:lvl8pPr>
      <a:lvl9pPr marL="1048007" algn="l" defTabSz="513086" rtl="0" eaLnBrk="1" fontAlgn="base" hangingPunct="1">
        <a:spcBef>
          <a:spcPct val="0"/>
        </a:spcBef>
        <a:spcAft>
          <a:spcPct val="0"/>
        </a:spcAft>
        <a:defRPr sz="1089" b="1">
          <a:solidFill>
            <a:schemeClr val="tx2"/>
          </a:solidFill>
          <a:latin typeface="Arial" charset="0"/>
        </a:defRPr>
      </a:lvl9pPr>
    </p:titleStyle>
    <p:bodyStyle>
      <a:lvl1pPr marL="0" indent="0" algn="l" defTabSz="513086" rtl="0" eaLnBrk="1" fontAlgn="base" hangingPunct="1">
        <a:spcBef>
          <a:spcPct val="0"/>
        </a:spcBef>
        <a:spcAft>
          <a:spcPts val="344"/>
        </a:spcAft>
        <a:buClr>
          <a:schemeClr val="tx2"/>
        </a:buClr>
        <a:defRPr sz="1031" baseline="0">
          <a:solidFill>
            <a:schemeClr val="accent4"/>
          </a:solidFill>
          <a:latin typeface="Corbel"/>
          <a:ea typeface="+mn-ea"/>
          <a:cs typeface="Arial" panose="020B0604020202020204" pitchFamily="34" charset="0"/>
          <a:sym typeface="Corbel"/>
        </a:defRPr>
      </a:lvl1pPr>
      <a:lvl2pPr marL="110987" indent="-110077" algn="l" defTabSz="513086" rtl="0" eaLnBrk="1" fontAlgn="base" hangingPunct="1">
        <a:spcBef>
          <a:spcPct val="0"/>
        </a:spcBef>
        <a:spcAft>
          <a:spcPts val="344"/>
        </a:spcAft>
        <a:buClr>
          <a:schemeClr val="accent4"/>
        </a:buClr>
        <a:buSzPct val="120000"/>
        <a:buFont typeface="Arial" panose="020B0604020202020204" pitchFamily="34" charset="0"/>
        <a:buChar char="•"/>
        <a:defRPr sz="1031" baseline="0">
          <a:solidFill>
            <a:schemeClr val="accent4"/>
          </a:solidFill>
          <a:latin typeface="Corbel"/>
          <a:cs typeface="Arial" panose="020B0604020202020204" pitchFamily="34" charset="0"/>
          <a:sym typeface="Corbel"/>
        </a:defRPr>
      </a:lvl2pPr>
      <a:lvl3pPr marL="262001" indent="-150105" algn="l" defTabSz="513086" rtl="0" eaLnBrk="1" fontAlgn="base" hangingPunct="1">
        <a:spcBef>
          <a:spcPct val="0"/>
        </a:spcBef>
        <a:spcAft>
          <a:spcPts val="344"/>
        </a:spcAft>
        <a:buClr>
          <a:schemeClr val="accent4"/>
        </a:buClr>
        <a:buSzPct val="120000"/>
        <a:buFont typeface="Corbel" panose="020B0503020204020204" pitchFamily="34" charset="0"/>
        <a:buChar char="−"/>
        <a:defRPr sz="1031" baseline="0">
          <a:solidFill>
            <a:schemeClr val="accent4"/>
          </a:solidFill>
          <a:latin typeface="Corbel"/>
          <a:cs typeface="Arial" panose="020B0604020202020204" pitchFamily="34" charset="0"/>
          <a:sym typeface="Corbel"/>
        </a:defRPr>
      </a:lvl3pPr>
      <a:lvl4pPr marL="352065" indent="-89153" algn="l" defTabSz="513086" rtl="0" eaLnBrk="1" fontAlgn="base" hangingPunct="1">
        <a:spcBef>
          <a:spcPct val="0"/>
        </a:spcBef>
        <a:spcAft>
          <a:spcPts val="344"/>
        </a:spcAft>
        <a:buClr>
          <a:schemeClr val="accent4"/>
        </a:buClr>
        <a:buSzPct val="120000"/>
        <a:buFont typeface="Arial" charset="0"/>
        <a:buChar char="▫"/>
        <a:defRPr sz="1031" baseline="0">
          <a:solidFill>
            <a:schemeClr val="accent4"/>
          </a:solidFill>
          <a:latin typeface="Corbel"/>
          <a:cs typeface="Arial" panose="020B0604020202020204" pitchFamily="34" charset="0"/>
          <a:sym typeface="Corbel"/>
        </a:defRPr>
      </a:lvl4pPr>
      <a:lvl5pPr marL="429682" indent="-74598" algn="l" defTabSz="513086" rtl="0" eaLnBrk="1" fontAlgn="base" hangingPunct="1">
        <a:spcBef>
          <a:spcPct val="0"/>
        </a:spcBef>
        <a:spcAft>
          <a:spcPts val="344"/>
        </a:spcAft>
        <a:buClr>
          <a:schemeClr val="accent4"/>
        </a:buClr>
        <a:buSzPct val="120000"/>
        <a:buFont typeface="Arial" charset="0"/>
        <a:buChar char="-"/>
        <a:defRPr sz="1031" baseline="0">
          <a:solidFill>
            <a:schemeClr val="accent4"/>
          </a:solidFill>
          <a:latin typeface="Corbel"/>
          <a:cs typeface="Arial" panose="020B0604020202020204" pitchFamily="34" charset="0"/>
          <a:sym typeface="Corbel"/>
        </a:defRPr>
      </a:lvl5pPr>
      <a:lvl6pPr marL="429682" indent="-74598" algn="l" defTabSz="513086" rtl="0" eaLnBrk="1" fontAlgn="base" hangingPunct="1">
        <a:spcBef>
          <a:spcPct val="0"/>
        </a:spcBef>
        <a:spcAft>
          <a:spcPct val="0"/>
        </a:spcAft>
        <a:buClr>
          <a:schemeClr val="tx2"/>
        </a:buClr>
        <a:buSzPct val="89000"/>
        <a:buFont typeface="Arial" charset="0"/>
        <a:buChar char="-"/>
        <a:defRPr sz="917" baseline="0">
          <a:solidFill>
            <a:schemeClr val="tx1"/>
          </a:solidFill>
          <a:latin typeface="+mn-lt"/>
        </a:defRPr>
      </a:lvl6pPr>
      <a:lvl7pPr marL="429682" indent="-74598" algn="l" defTabSz="513086" rtl="0" eaLnBrk="1" fontAlgn="base" hangingPunct="1">
        <a:spcBef>
          <a:spcPct val="0"/>
        </a:spcBef>
        <a:spcAft>
          <a:spcPct val="0"/>
        </a:spcAft>
        <a:buClr>
          <a:schemeClr val="tx2"/>
        </a:buClr>
        <a:buSzPct val="89000"/>
        <a:buFont typeface="Arial" charset="0"/>
        <a:buChar char="-"/>
        <a:defRPr sz="917" baseline="0">
          <a:solidFill>
            <a:schemeClr val="tx1"/>
          </a:solidFill>
          <a:latin typeface="+mn-lt"/>
        </a:defRPr>
      </a:lvl7pPr>
      <a:lvl8pPr marL="429682" indent="-74598" algn="l" defTabSz="513086" rtl="0" eaLnBrk="1" fontAlgn="base" hangingPunct="1">
        <a:spcBef>
          <a:spcPct val="0"/>
        </a:spcBef>
        <a:spcAft>
          <a:spcPct val="0"/>
        </a:spcAft>
        <a:buClr>
          <a:schemeClr val="tx2"/>
        </a:buClr>
        <a:buSzPct val="89000"/>
        <a:buFont typeface="Arial" charset="0"/>
        <a:buChar char="-"/>
        <a:defRPr sz="917" baseline="0">
          <a:solidFill>
            <a:schemeClr val="tx1"/>
          </a:solidFill>
          <a:latin typeface="+mn-lt"/>
        </a:defRPr>
      </a:lvl8pPr>
      <a:lvl9pPr marL="429682" indent="-74598" algn="l" defTabSz="513086" rtl="0" eaLnBrk="1" fontAlgn="base" hangingPunct="1">
        <a:spcBef>
          <a:spcPct val="0"/>
        </a:spcBef>
        <a:spcAft>
          <a:spcPct val="0"/>
        </a:spcAft>
        <a:buClr>
          <a:schemeClr val="tx2"/>
        </a:buClr>
        <a:buSzPct val="89000"/>
        <a:buFont typeface="Arial" charset="0"/>
        <a:buChar char="-"/>
        <a:defRPr sz="917" baseline="0">
          <a:solidFill>
            <a:schemeClr val="tx1"/>
          </a:solidFill>
          <a:latin typeface="+mn-lt"/>
        </a:defRPr>
      </a:lvl9pPr>
    </p:bodyStyle>
    <p:otherStyle>
      <a:defPPr>
        <a:defRPr lang="en-US"/>
      </a:defPPr>
      <a:lvl1pPr marL="0" algn="l" defTabSz="524003" rtl="0" eaLnBrk="1" latinLnBrk="0" hangingPunct="1">
        <a:defRPr sz="1031" kern="1200">
          <a:solidFill>
            <a:schemeClr val="tx1"/>
          </a:solidFill>
          <a:latin typeface="+mn-lt"/>
          <a:ea typeface="+mn-ea"/>
          <a:cs typeface="+mn-cs"/>
        </a:defRPr>
      </a:lvl1pPr>
      <a:lvl2pPr marL="262001" algn="l" defTabSz="524003" rtl="0" eaLnBrk="1" latinLnBrk="0" hangingPunct="1">
        <a:defRPr sz="1031" kern="1200">
          <a:solidFill>
            <a:schemeClr val="tx1"/>
          </a:solidFill>
          <a:latin typeface="+mn-lt"/>
          <a:ea typeface="+mn-ea"/>
          <a:cs typeface="+mn-cs"/>
        </a:defRPr>
      </a:lvl2pPr>
      <a:lvl3pPr marL="524003" algn="l" defTabSz="524003" rtl="0" eaLnBrk="1" latinLnBrk="0" hangingPunct="1">
        <a:defRPr sz="1031" kern="1200">
          <a:solidFill>
            <a:schemeClr val="tx1"/>
          </a:solidFill>
          <a:latin typeface="+mn-lt"/>
          <a:ea typeface="+mn-ea"/>
          <a:cs typeface="+mn-cs"/>
        </a:defRPr>
      </a:lvl3pPr>
      <a:lvl4pPr marL="786004" algn="l" defTabSz="524003" rtl="0" eaLnBrk="1" latinLnBrk="0" hangingPunct="1">
        <a:defRPr sz="1031" kern="1200">
          <a:solidFill>
            <a:schemeClr val="tx1"/>
          </a:solidFill>
          <a:latin typeface="+mn-lt"/>
          <a:ea typeface="+mn-ea"/>
          <a:cs typeface="+mn-cs"/>
        </a:defRPr>
      </a:lvl4pPr>
      <a:lvl5pPr marL="1048007" algn="l" defTabSz="524003" rtl="0" eaLnBrk="1" latinLnBrk="0" hangingPunct="1">
        <a:defRPr sz="1031" kern="1200">
          <a:solidFill>
            <a:schemeClr val="tx1"/>
          </a:solidFill>
          <a:latin typeface="+mn-lt"/>
          <a:ea typeface="+mn-ea"/>
          <a:cs typeface="+mn-cs"/>
        </a:defRPr>
      </a:lvl5pPr>
      <a:lvl6pPr marL="1310007" algn="l" defTabSz="524003" rtl="0" eaLnBrk="1" latinLnBrk="0" hangingPunct="1">
        <a:defRPr sz="1031" kern="1200">
          <a:solidFill>
            <a:schemeClr val="tx1"/>
          </a:solidFill>
          <a:latin typeface="+mn-lt"/>
          <a:ea typeface="+mn-ea"/>
          <a:cs typeface="+mn-cs"/>
        </a:defRPr>
      </a:lvl6pPr>
      <a:lvl7pPr marL="1572008" algn="l" defTabSz="524003" rtl="0" eaLnBrk="1" latinLnBrk="0" hangingPunct="1">
        <a:defRPr sz="1031" kern="1200">
          <a:solidFill>
            <a:schemeClr val="tx1"/>
          </a:solidFill>
          <a:latin typeface="+mn-lt"/>
          <a:ea typeface="+mn-ea"/>
          <a:cs typeface="+mn-cs"/>
        </a:defRPr>
      </a:lvl7pPr>
      <a:lvl8pPr marL="1834010" algn="l" defTabSz="524003" rtl="0" eaLnBrk="1" latinLnBrk="0" hangingPunct="1">
        <a:defRPr sz="1031" kern="1200">
          <a:solidFill>
            <a:schemeClr val="tx1"/>
          </a:solidFill>
          <a:latin typeface="+mn-lt"/>
          <a:ea typeface="+mn-ea"/>
          <a:cs typeface="+mn-cs"/>
        </a:defRPr>
      </a:lvl8pPr>
      <a:lvl9pPr marL="2096012" algn="l" defTabSz="524003" rtl="0" eaLnBrk="1" latinLnBrk="0" hangingPunct="1">
        <a:defRPr sz="1031"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2">
            <a:extLst>
              <a:ext uri="{FF2B5EF4-FFF2-40B4-BE49-F238E27FC236}">
                <a16:creationId xmlns:a16="http://schemas.microsoft.com/office/drawing/2014/main" id="{5B6043EB-5BE1-1649-955A-21BB0EA8BB90}"/>
              </a:ext>
            </a:extLst>
          </p:cNvPr>
          <p:cNvSpPr>
            <a:spLocks noGrp="1" noChangeArrowheads="1"/>
          </p:cNvSpPr>
          <p:nvPr>
            <p:ph type="title"/>
          </p:nvPr>
        </p:nvSpPr>
        <p:spPr bwMode="auto">
          <a:xfrm>
            <a:off x="514350" y="957263"/>
            <a:ext cx="5829300" cy="514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title style</a:t>
            </a:r>
            <a:endParaRPr lang="en-GB" dirty="0"/>
          </a:p>
        </p:txBody>
      </p:sp>
      <p:sp>
        <p:nvSpPr>
          <p:cNvPr id="8" name="Rectangle 3">
            <a:extLst>
              <a:ext uri="{FF2B5EF4-FFF2-40B4-BE49-F238E27FC236}">
                <a16:creationId xmlns:a16="http://schemas.microsoft.com/office/drawing/2014/main" id="{2EF43F4C-6BE3-9544-A819-A85F37635229}"/>
              </a:ext>
            </a:extLst>
          </p:cNvPr>
          <p:cNvSpPr>
            <a:spLocks noGrp="1" noChangeArrowheads="1"/>
          </p:cNvSpPr>
          <p:nvPr>
            <p:ph type="body" idx="1"/>
          </p:nvPr>
        </p:nvSpPr>
        <p:spPr bwMode="auto">
          <a:xfrm>
            <a:off x="514350" y="1559719"/>
            <a:ext cx="5829300" cy="3012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9" name="Picture 8" descr="The Royal Wolverhampton NHS Trust – RGB BLUE.eps-01.png">
            <a:extLst>
              <a:ext uri="{FF2B5EF4-FFF2-40B4-BE49-F238E27FC236}">
                <a16:creationId xmlns:a16="http://schemas.microsoft.com/office/drawing/2014/main" id="{35CD4441-A301-FC4C-A2B4-3386C60E2FA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536282" y="274432"/>
            <a:ext cx="2041921" cy="579395"/>
          </a:xfrm>
          <a:prstGeom prst="rect">
            <a:avLst/>
          </a:prstGeom>
        </p:spPr>
      </p:pic>
    </p:spTree>
    <p:extLst>
      <p:ext uri="{BB962C8B-B14F-4D97-AF65-F5344CB8AC3E}">
        <p14:creationId xmlns:p14="http://schemas.microsoft.com/office/powerpoint/2010/main" val="710626187"/>
      </p:ext>
    </p:extLst>
  </p:cSld>
  <p:clrMap bg1="lt1" tx1="dk1" bg2="lt2" tx2="dk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Lst>
  <p:txStyles>
    <p:titleStyle>
      <a:lvl1pPr algn="l" defTabSz="685800" rtl="0" eaLnBrk="1" latinLnBrk="0" hangingPunct="1">
        <a:lnSpc>
          <a:spcPct val="90000"/>
        </a:lnSpc>
        <a:spcBef>
          <a:spcPct val="0"/>
        </a:spcBef>
        <a:buNone/>
        <a:defRPr sz="2700" kern="1200">
          <a:solidFill>
            <a:schemeClr val="tx1"/>
          </a:solidFill>
          <a:latin typeface="Arial" panose="020B0604020202020204" pitchFamily="34" charset="0"/>
          <a:ea typeface="+mj-ea"/>
          <a:cs typeface="Arial" panose="020B0604020202020204" pitchFamily="34" charset="0"/>
        </a:defRPr>
      </a:lvl1pPr>
    </p:titleStyle>
    <p:bodyStyle>
      <a:lvl1pPr marL="171450" indent="-171450" algn="l" defTabSz="685800" rtl="0" eaLnBrk="1" latinLnBrk="0" hangingPunct="1">
        <a:lnSpc>
          <a:spcPct val="90000"/>
        </a:lnSpc>
        <a:spcBef>
          <a:spcPts val="750"/>
        </a:spcBef>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1pPr>
      <a:lvl2pPr marL="5143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2pPr>
      <a:lvl3pPr marL="8572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3pPr>
      <a:lvl4pPr marL="12001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4pPr>
      <a:lvl5pPr marL="1543050" indent="-171450" algn="l" defTabSz="685800" rtl="0" eaLnBrk="1" latinLnBrk="0" hangingPunct="1">
        <a:lnSpc>
          <a:spcPct val="90000"/>
        </a:lnSpc>
        <a:spcBef>
          <a:spcPts val="375"/>
        </a:spcBef>
        <a:buClr>
          <a:schemeClr val="accent1"/>
        </a:buClr>
        <a:buFont typeface="Arial" panose="020B0604020202020204" pitchFamily="34" charset="0"/>
        <a:buChar char="•"/>
        <a:defRPr sz="1050" kern="1200">
          <a:solidFill>
            <a:schemeClr val="tx1"/>
          </a:solidFill>
          <a:latin typeface="Arial" panose="020B0604020202020204" pitchFamily="34" charset="0"/>
          <a:ea typeface="+mn-ea"/>
          <a:cs typeface="Arial" panose="020B0604020202020204" pitchFamily="34" charset="0"/>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hyperlink" Target="http://adaywithdepression.wordpress.com/2013/05/22/ziyas-day/"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2.jpeg"/><Relationship Id="rId7" Type="http://schemas.openxmlformats.org/officeDocument/2006/relationships/image" Target="../media/image16.jpeg"/><Relationship Id="rId2" Type="http://schemas.openxmlformats.org/officeDocument/2006/relationships/image" Target="../media/image8.jpeg"/><Relationship Id="rId1" Type="http://schemas.openxmlformats.org/officeDocument/2006/relationships/slideLayout" Target="../slideLayouts/slideLayout13.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7.xml"/><Relationship Id="rId1" Type="http://schemas.openxmlformats.org/officeDocument/2006/relationships/slideLayout" Target="../slideLayouts/slideLayout14.xml"/><Relationship Id="rId5" Type="http://schemas.openxmlformats.org/officeDocument/2006/relationships/image" Target="../media/image14.jpeg"/><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14.xml"/><Relationship Id="rId5" Type="http://schemas.openxmlformats.org/officeDocument/2006/relationships/image" Target="../media/image12.jpe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8.jpeg"/><Relationship Id="rId1" Type="http://schemas.openxmlformats.org/officeDocument/2006/relationships/slideLayout" Target="../slideLayouts/slideLayout13.xml"/><Relationship Id="rId4" Type="http://schemas.openxmlformats.org/officeDocument/2006/relationships/hyperlink" Target="http://adaywithdepression.wordpress.com/2013/05/22/ziyas-day/"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hyperlink" Target="http://adaywithdepression.wordpress.com/2013/05/22/ziyas-day/" TargetMode="Externa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hyperlink" Target="http://adaywithdepression.wordpress.com/2013/05/22/ziyas-day/" TargetMode="External"/><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video" Target="https://www.youtube.com/embed/MZthWNpiH4A?feature=oembed" TargetMode="External"/><Relationship Id="rId5" Type="http://schemas.openxmlformats.org/officeDocument/2006/relationships/image" Target="../media/image11.jpeg"/><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p47"/>
          <p:cNvSpPr txBox="1">
            <a:spLocks noGrp="1"/>
          </p:cNvSpPr>
          <p:nvPr>
            <p:ph type="title"/>
          </p:nvPr>
        </p:nvSpPr>
        <p:spPr>
          <a:xfrm>
            <a:off x="-36000" y="84975"/>
            <a:ext cx="6138372" cy="839854"/>
          </a:xfrm>
          <a:prstGeom prst="rect">
            <a:avLst/>
          </a:prstGeom>
          <a:noFill/>
          <a:ln>
            <a:noFill/>
          </a:ln>
        </p:spPr>
        <p:txBody>
          <a:bodyPr spcFirstLastPara="1" wrap="square" lIns="68569" tIns="34275" rIns="68569" bIns="34275" anchor="ctr" anchorCtr="0">
            <a:noAutofit/>
          </a:bodyPr>
          <a:lstStyle/>
          <a:p>
            <a:pPr>
              <a:buClr>
                <a:schemeClr val="lt1"/>
              </a:buClr>
              <a:buSzPts val="3200"/>
            </a:pPr>
            <a:r>
              <a:rPr lang="en-GB" sz="2400" dirty="0">
                <a:solidFill>
                  <a:schemeClr val="bg1"/>
                </a:solidFill>
              </a:rPr>
              <a:t/>
            </a:r>
            <a:br>
              <a:rPr lang="en-GB" sz="2400" dirty="0">
                <a:solidFill>
                  <a:schemeClr val="bg1"/>
                </a:solidFill>
              </a:rPr>
            </a:br>
            <a:endParaRPr sz="2400" dirty="0">
              <a:solidFill>
                <a:schemeClr val="bg1"/>
              </a:solidFill>
            </a:endParaRPr>
          </a:p>
        </p:txBody>
      </p:sp>
      <p:sp>
        <p:nvSpPr>
          <p:cNvPr id="459" name="Google Shape;459;p47"/>
          <p:cNvSpPr/>
          <p:nvPr/>
        </p:nvSpPr>
        <p:spPr>
          <a:xfrm>
            <a:off x="836712" y="1140592"/>
            <a:ext cx="5578575" cy="484748"/>
          </a:xfrm>
          <a:prstGeom prst="rect">
            <a:avLst/>
          </a:prstGeom>
          <a:noFill/>
          <a:ln>
            <a:noFill/>
          </a:ln>
        </p:spPr>
        <p:txBody>
          <a:bodyPr spcFirstLastPara="1" wrap="square" lIns="68569" tIns="34275" rIns="68569" bIns="34275" anchor="t" anchorCtr="0">
            <a:noAutofit/>
          </a:bodyPr>
          <a:lstStyle/>
          <a:p>
            <a:pPr marL="214313" indent="-128588" algn="ctr">
              <a:buClr>
                <a:schemeClr val="dk1"/>
              </a:buClr>
              <a:buSzPts val="1800"/>
            </a:pPr>
            <a:endParaRPr sz="1400" u="sng">
              <a:solidFill>
                <a:schemeClr val="hlink"/>
              </a:solidFill>
              <a:latin typeface="Calibri"/>
              <a:ea typeface="Calibri"/>
              <a:cs typeface="Calibri"/>
              <a:hlinkClick r:id="" action="ppaction://noaction"/>
            </a:endParaRPr>
          </a:p>
          <a:p>
            <a:pPr marL="214313" indent="-128588" algn="ctr">
              <a:buClr>
                <a:schemeClr val="dk1"/>
              </a:buClr>
              <a:buSzPts val="1800"/>
            </a:pPr>
            <a:endParaRPr sz="1400" u="sng">
              <a:solidFill>
                <a:schemeClr val="hlink"/>
              </a:solidFill>
              <a:latin typeface="Calibri"/>
              <a:ea typeface="Calibri"/>
              <a:cs typeface="Calibri"/>
              <a:hlinkClick r:id="" action="ppaction://noaction"/>
            </a:endParaRPr>
          </a:p>
        </p:txBody>
      </p:sp>
      <p:sp>
        <p:nvSpPr>
          <p:cNvPr id="460" name="Google Shape;460;p47"/>
          <p:cNvSpPr txBox="1"/>
          <p:nvPr/>
        </p:nvSpPr>
        <p:spPr>
          <a:xfrm>
            <a:off x="999000" y="996750"/>
            <a:ext cx="5163862" cy="2828478"/>
          </a:xfrm>
          <a:prstGeom prst="rect">
            <a:avLst/>
          </a:prstGeom>
          <a:noFill/>
          <a:ln>
            <a:noFill/>
          </a:ln>
        </p:spPr>
        <p:txBody>
          <a:bodyPr spcFirstLastPara="1" wrap="square" lIns="68569" tIns="34275" rIns="68569" bIns="34275" anchor="t" anchorCtr="0">
            <a:noAutofit/>
          </a:bodyPr>
          <a:lstStyle/>
          <a:p>
            <a:endParaRPr sz="1050" dirty="0">
              <a:solidFill>
                <a:schemeClr val="dk1"/>
              </a:solidFill>
              <a:latin typeface="Calibri"/>
              <a:ea typeface="Calibri"/>
              <a:cs typeface="Calibri"/>
            </a:endParaRPr>
          </a:p>
          <a:p>
            <a:pPr lvl="0"/>
            <a:r>
              <a:rPr lang="en-GB" sz="2400" b="1" dirty="0">
                <a:solidFill>
                  <a:schemeClr val="dk1"/>
                </a:solidFill>
                <a:latin typeface="Calibri"/>
                <a:ea typeface="Calibri"/>
                <a:cs typeface="Calibri"/>
              </a:rPr>
              <a:t/>
            </a:r>
            <a:br>
              <a:rPr lang="en-GB" sz="2400" b="1" dirty="0">
                <a:solidFill>
                  <a:schemeClr val="dk1"/>
                </a:solidFill>
                <a:latin typeface="Calibri"/>
                <a:ea typeface="Calibri"/>
                <a:cs typeface="Calibri"/>
              </a:rPr>
            </a:br>
            <a:r>
              <a:rPr lang="en-GB" b="1" dirty="0">
                <a:solidFill>
                  <a:schemeClr val="dk1"/>
                </a:solidFill>
                <a:latin typeface="Calibri"/>
                <a:ea typeface="Calibri"/>
                <a:cs typeface="Calibri"/>
              </a:rPr>
              <a:t/>
            </a:r>
            <a:br>
              <a:rPr lang="en-GB" b="1" dirty="0">
                <a:solidFill>
                  <a:schemeClr val="dk1"/>
                </a:solidFill>
                <a:latin typeface="Calibri"/>
                <a:ea typeface="Calibri"/>
                <a:cs typeface="Calibri"/>
              </a:rPr>
            </a:br>
            <a:endParaRPr lang="en-GB" b="1" dirty="0">
              <a:solidFill>
                <a:schemeClr val="dk1"/>
              </a:solidFill>
              <a:latin typeface="Calibri"/>
              <a:ea typeface="Calibri"/>
              <a:cs typeface="Calibri"/>
            </a:endParaRPr>
          </a:p>
          <a:p>
            <a:pPr marL="285750" indent="-285750">
              <a:buClr>
                <a:schemeClr val="dk1"/>
              </a:buClr>
              <a:buSzPts val="2000"/>
              <a:buFont typeface="Wingdings" panose="05000000000000000000" pitchFamily="2" charset="2"/>
              <a:buChar char="§"/>
            </a:pPr>
            <a:endParaRPr lang="en-GB" dirty="0">
              <a:solidFill>
                <a:schemeClr val="dk1"/>
              </a:solidFill>
              <a:latin typeface="Calibri"/>
              <a:ea typeface="Calibri"/>
              <a:cs typeface="Calibri"/>
            </a:endParaRPr>
          </a:p>
          <a:p>
            <a:pPr marL="128588" indent="-33338" algn="ctr">
              <a:buClr>
                <a:schemeClr val="dk1"/>
              </a:buClr>
              <a:buSzPts val="2000"/>
            </a:pPr>
            <a:endParaRPr sz="1500" dirty="0">
              <a:solidFill>
                <a:schemeClr val="dk1"/>
              </a:solidFill>
              <a:latin typeface="Calibri"/>
              <a:ea typeface="Calibri"/>
              <a:cs typeface="Calibri"/>
            </a:endParaRPr>
          </a:p>
        </p:txBody>
      </p:sp>
      <p:sp>
        <p:nvSpPr>
          <p:cNvPr id="5" name="TextBox 4">
            <a:extLst>
              <a:ext uri="{FF2B5EF4-FFF2-40B4-BE49-F238E27FC236}">
                <a16:creationId xmlns:a16="http://schemas.microsoft.com/office/drawing/2014/main" id="{846DC3F8-1298-455E-89A2-ADC973A11EF4}"/>
              </a:ext>
            </a:extLst>
          </p:cNvPr>
          <p:cNvSpPr txBox="1"/>
          <p:nvPr/>
        </p:nvSpPr>
        <p:spPr>
          <a:xfrm>
            <a:off x="166500" y="1355733"/>
            <a:ext cx="6525000" cy="2800767"/>
          </a:xfrm>
          <a:prstGeom prst="rect">
            <a:avLst/>
          </a:prstGeom>
          <a:noFill/>
        </p:spPr>
        <p:txBody>
          <a:bodyPr wrap="square" rtlCol="0">
            <a:spAutoFit/>
          </a:bodyPr>
          <a:lstStyle/>
          <a:p>
            <a:pPr algn="ctr"/>
            <a:r>
              <a:rPr lang="en-GB" sz="4000" b="1" dirty="0">
                <a:solidFill>
                  <a:schemeClr val="tx1"/>
                </a:solidFill>
              </a:rPr>
              <a:t>Careers</a:t>
            </a:r>
          </a:p>
          <a:p>
            <a:pPr algn="ctr"/>
            <a:r>
              <a:rPr lang="en-GB" sz="4000" b="1" dirty="0">
                <a:solidFill>
                  <a:schemeClr val="tx1"/>
                </a:solidFill>
              </a:rPr>
              <a:t>Understanding LMI data in The Black Country</a:t>
            </a:r>
            <a:endParaRPr lang="en-GB" sz="1400" b="1" dirty="0">
              <a:solidFill>
                <a:schemeClr val="tx1"/>
              </a:solidFill>
            </a:endParaRPr>
          </a:p>
          <a:p>
            <a:pPr algn="ctr"/>
            <a:r>
              <a:rPr lang="en-GB" sz="2800" b="1" dirty="0">
                <a:solidFill>
                  <a:schemeClr val="bg1"/>
                </a:solidFill>
              </a:rPr>
              <a:t/>
            </a:r>
            <a:br>
              <a:rPr lang="en-GB" sz="2800" b="1" dirty="0">
                <a:solidFill>
                  <a:schemeClr val="bg1"/>
                </a:solidFill>
              </a:rPr>
            </a:br>
            <a:endParaRPr lang="en-GB" sz="2800" b="1" dirty="0">
              <a:solidFill>
                <a:schemeClr val="bg1"/>
              </a:solidFill>
            </a:endParaRPr>
          </a:p>
        </p:txBody>
      </p:sp>
      <p:pic>
        <p:nvPicPr>
          <p:cNvPr id="6" name="Picture 5">
            <a:extLst>
              <a:ext uri="{FF2B5EF4-FFF2-40B4-BE49-F238E27FC236}">
                <a16:creationId xmlns:a16="http://schemas.microsoft.com/office/drawing/2014/main" id="{CA5E6F63-98B5-4239-87EC-D27D611DF30F}"/>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pic>
        <p:nvPicPr>
          <p:cNvPr id="7" name="Picture 6">
            <a:extLst>
              <a:ext uri="{FF2B5EF4-FFF2-40B4-BE49-F238E27FC236}">
                <a16:creationId xmlns:a16="http://schemas.microsoft.com/office/drawing/2014/main" id="{2D9DDEB2-5C2F-4A47-8A9D-A05EB1632F77}"/>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5516432" y="4239577"/>
            <a:ext cx="1292860" cy="550545"/>
          </a:xfrm>
          <a:prstGeom prst="rect">
            <a:avLst/>
          </a:prstGeom>
          <a:noFill/>
        </p:spPr>
      </p:pic>
    </p:spTree>
    <p:extLst>
      <p:ext uri="{BB962C8B-B14F-4D97-AF65-F5344CB8AC3E}">
        <p14:creationId xmlns:p14="http://schemas.microsoft.com/office/powerpoint/2010/main" val="610769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0" y="675472"/>
            <a:ext cx="6759000" cy="3888937"/>
          </a:xfrm>
        </p:spPr>
        <p:txBody>
          <a:bodyPr/>
          <a:lstStyle/>
          <a:p>
            <a:pPr marL="0" lvl="0" indent="0">
              <a:lnSpc>
                <a:spcPct val="107000"/>
              </a:lnSpc>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684000" y="0"/>
            <a:ext cx="3748237"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92500"/>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400" b="1" dirty="0">
                <a:solidFill>
                  <a:schemeClr val="bg1"/>
                </a:solidFill>
                <a:latin typeface="+mn-lt"/>
              </a:rPr>
              <a:t>What do you think are the key sectors  in The Black Country?</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641750"/>
            <a:ext cx="1944000" cy="501750"/>
          </a:xfrm>
          <a:prstGeom prst="rect">
            <a:avLst/>
          </a:prstGeom>
          <a:noFill/>
          <a:ln>
            <a:noFill/>
          </a:ln>
        </p:spPr>
      </p:pic>
      <p:pic>
        <p:nvPicPr>
          <p:cNvPr id="4" name="Picture 3">
            <a:extLst>
              <a:ext uri="{FF2B5EF4-FFF2-40B4-BE49-F238E27FC236}">
                <a16:creationId xmlns:a16="http://schemas.microsoft.com/office/drawing/2014/main" id="{A07FA72C-E8DE-4EC6-8521-483693BDB0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788375" y="1010008"/>
            <a:ext cx="3281250" cy="3281250"/>
          </a:xfrm>
          <a:prstGeom prst="rect">
            <a:avLst/>
          </a:prstGeom>
        </p:spPr>
      </p:pic>
    </p:spTree>
    <p:extLst>
      <p:ext uri="{BB962C8B-B14F-4D97-AF65-F5344CB8AC3E}">
        <p14:creationId xmlns:p14="http://schemas.microsoft.com/office/powerpoint/2010/main" val="9953765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44000" y="0"/>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fontScale="92500" lnSpcReduction="10000"/>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Do you know any of  these companies that are in The Black Country and what sectors do you think these companies are in?</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pic>
        <p:nvPicPr>
          <p:cNvPr id="1026" name="Picture 2" descr="Image result for poundland logo">
            <a:extLst>
              <a:ext uri="{FF2B5EF4-FFF2-40B4-BE49-F238E27FC236}">
                <a16:creationId xmlns:a16="http://schemas.microsoft.com/office/drawing/2014/main" id="{FB68A5AA-45DC-4109-AC46-0A6F965AF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00" y="1041750"/>
            <a:ext cx="2965462" cy="928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4CDCBC7C-9524-4408-9653-EA15701DCC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485" y="3876750"/>
            <a:ext cx="2111029" cy="7232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aguar landrover logo">
            <a:extLst>
              <a:ext uri="{FF2B5EF4-FFF2-40B4-BE49-F238E27FC236}">
                <a16:creationId xmlns:a16="http://schemas.microsoft.com/office/drawing/2014/main" id="{B251AF97-C4E2-445F-9B27-E7F2E82D1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95" y="3424645"/>
            <a:ext cx="3285000" cy="813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meserve plc logo">
            <a:extLst>
              <a:ext uri="{FF2B5EF4-FFF2-40B4-BE49-F238E27FC236}">
                <a16:creationId xmlns:a16="http://schemas.microsoft.com/office/drawing/2014/main" id="{D302C8D9-38A7-4B71-994C-DC88D82EC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528" y="2557571"/>
            <a:ext cx="2171986" cy="9996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rhale logo">
            <a:extLst>
              <a:ext uri="{FF2B5EF4-FFF2-40B4-BE49-F238E27FC236}">
                <a16:creationId xmlns:a16="http://schemas.microsoft.com/office/drawing/2014/main" id="{DA63FEE1-3E61-45FD-BCF9-AF1DEF12A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867" y="2338544"/>
            <a:ext cx="37433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4BED9D7-0C39-496F-8015-4184E90E91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3297" y="1081978"/>
            <a:ext cx="2091283" cy="11560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7281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44000" y="0"/>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Do you know any of  these companies and what sectors do you think these companies are in?</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pic>
        <p:nvPicPr>
          <p:cNvPr id="1026" name="Picture 2" descr="Image result for poundland logo">
            <a:extLst>
              <a:ext uri="{FF2B5EF4-FFF2-40B4-BE49-F238E27FC236}">
                <a16:creationId xmlns:a16="http://schemas.microsoft.com/office/drawing/2014/main" id="{FB68A5AA-45DC-4109-AC46-0A6F965AFE3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4000" y="1041750"/>
            <a:ext cx="2965462" cy="9281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See the source image">
            <a:extLst>
              <a:ext uri="{FF2B5EF4-FFF2-40B4-BE49-F238E27FC236}">
                <a16:creationId xmlns:a16="http://schemas.microsoft.com/office/drawing/2014/main" id="{4CDCBC7C-9524-4408-9653-EA15701DCC0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53485" y="3876750"/>
            <a:ext cx="2111029" cy="7232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Image result for jaguar landrover logo">
            <a:extLst>
              <a:ext uri="{FF2B5EF4-FFF2-40B4-BE49-F238E27FC236}">
                <a16:creationId xmlns:a16="http://schemas.microsoft.com/office/drawing/2014/main" id="{B251AF97-C4E2-445F-9B27-E7F2E82D10E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5395" y="3424645"/>
            <a:ext cx="3285000" cy="813716"/>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Image result for homeserve plc logo">
            <a:extLst>
              <a:ext uri="{FF2B5EF4-FFF2-40B4-BE49-F238E27FC236}">
                <a16:creationId xmlns:a16="http://schemas.microsoft.com/office/drawing/2014/main" id="{D302C8D9-38A7-4B71-994C-DC88D82EC64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92527" y="2557571"/>
            <a:ext cx="2171986" cy="9996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Image result for barhale logo">
            <a:extLst>
              <a:ext uri="{FF2B5EF4-FFF2-40B4-BE49-F238E27FC236}">
                <a16:creationId xmlns:a16="http://schemas.microsoft.com/office/drawing/2014/main" id="{DA63FEE1-3E61-45FD-BCF9-AF1DEF12AC77}"/>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9867" y="2338544"/>
            <a:ext cx="3743325" cy="79057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94BED9D7-0C39-496F-8015-4184E90E918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023297" y="1081978"/>
            <a:ext cx="2091283" cy="1156051"/>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A88A36F9-2024-4360-8FEF-D7A1F19325BD}"/>
              </a:ext>
            </a:extLst>
          </p:cNvPr>
          <p:cNvSpPr txBox="1"/>
          <p:nvPr/>
        </p:nvSpPr>
        <p:spPr>
          <a:xfrm>
            <a:off x="1269000" y="746224"/>
            <a:ext cx="1035000" cy="369332"/>
          </a:xfrm>
          <a:prstGeom prst="rect">
            <a:avLst/>
          </a:prstGeom>
          <a:noFill/>
        </p:spPr>
        <p:txBody>
          <a:bodyPr wrap="square" rtlCol="0">
            <a:spAutoFit/>
          </a:bodyPr>
          <a:lstStyle/>
          <a:p>
            <a:r>
              <a:rPr lang="en-GB" dirty="0"/>
              <a:t>Retail</a:t>
            </a:r>
          </a:p>
        </p:txBody>
      </p:sp>
      <p:sp>
        <p:nvSpPr>
          <p:cNvPr id="11" name="TextBox 10">
            <a:extLst>
              <a:ext uri="{FF2B5EF4-FFF2-40B4-BE49-F238E27FC236}">
                <a16:creationId xmlns:a16="http://schemas.microsoft.com/office/drawing/2014/main" id="{DB344D19-D092-4BBD-8528-F745B2650113}"/>
              </a:ext>
            </a:extLst>
          </p:cNvPr>
          <p:cNvSpPr txBox="1"/>
          <p:nvPr/>
        </p:nvSpPr>
        <p:spPr>
          <a:xfrm>
            <a:off x="4536334" y="857084"/>
            <a:ext cx="1412665" cy="369332"/>
          </a:xfrm>
          <a:prstGeom prst="rect">
            <a:avLst/>
          </a:prstGeom>
          <a:noFill/>
        </p:spPr>
        <p:txBody>
          <a:bodyPr wrap="square" rtlCol="0">
            <a:spAutoFit/>
          </a:bodyPr>
          <a:lstStyle/>
          <a:p>
            <a:r>
              <a:rPr lang="en-GB" dirty="0"/>
              <a:t>Public Health</a:t>
            </a:r>
          </a:p>
        </p:txBody>
      </p:sp>
      <p:sp>
        <p:nvSpPr>
          <p:cNvPr id="12" name="TextBox 11">
            <a:extLst>
              <a:ext uri="{FF2B5EF4-FFF2-40B4-BE49-F238E27FC236}">
                <a16:creationId xmlns:a16="http://schemas.microsoft.com/office/drawing/2014/main" id="{BECAD915-0A9F-4758-91D3-1DE69F823461}"/>
              </a:ext>
            </a:extLst>
          </p:cNvPr>
          <p:cNvSpPr txBox="1"/>
          <p:nvPr/>
        </p:nvSpPr>
        <p:spPr>
          <a:xfrm>
            <a:off x="1664994" y="2060796"/>
            <a:ext cx="1404005" cy="369332"/>
          </a:xfrm>
          <a:prstGeom prst="rect">
            <a:avLst/>
          </a:prstGeom>
          <a:noFill/>
        </p:spPr>
        <p:txBody>
          <a:bodyPr wrap="square" rtlCol="0">
            <a:spAutoFit/>
          </a:bodyPr>
          <a:lstStyle/>
          <a:p>
            <a:r>
              <a:rPr lang="en-GB" dirty="0"/>
              <a:t>Construction</a:t>
            </a:r>
          </a:p>
        </p:txBody>
      </p:sp>
      <p:sp>
        <p:nvSpPr>
          <p:cNvPr id="14" name="TextBox 13">
            <a:extLst>
              <a:ext uri="{FF2B5EF4-FFF2-40B4-BE49-F238E27FC236}">
                <a16:creationId xmlns:a16="http://schemas.microsoft.com/office/drawing/2014/main" id="{43ECFB4B-FC8A-46D9-841E-B75945A57FBA}"/>
              </a:ext>
            </a:extLst>
          </p:cNvPr>
          <p:cNvSpPr txBox="1"/>
          <p:nvPr/>
        </p:nvSpPr>
        <p:spPr>
          <a:xfrm>
            <a:off x="4676518" y="2519401"/>
            <a:ext cx="1404005" cy="369332"/>
          </a:xfrm>
          <a:prstGeom prst="rect">
            <a:avLst/>
          </a:prstGeom>
          <a:noFill/>
        </p:spPr>
        <p:txBody>
          <a:bodyPr wrap="square" rtlCol="0">
            <a:spAutoFit/>
          </a:bodyPr>
          <a:lstStyle/>
          <a:p>
            <a:r>
              <a:rPr lang="en-GB" dirty="0"/>
              <a:t>Construction</a:t>
            </a:r>
          </a:p>
        </p:txBody>
      </p:sp>
      <p:sp>
        <p:nvSpPr>
          <p:cNvPr id="15" name="TextBox 14">
            <a:extLst>
              <a:ext uri="{FF2B5EF4-FFF2-40B4-BE49-F238E27FC236}">
                <a16:creationId xmlns:a16="http://schemas.microsoft.com/office/drawing/2014/main" id="{94FEEE5C-84E6-4B83-BED6-4574E555D2EC}"/>
              </a:ext>
            </a:extLst>
          </p:cNvPr>
          <p:cNvSpPr txBox="1"/>
          <p:nvPr/>
        </p:nvSpPr>
        <p:spPr>
          <a:xfrm>
            <a:off x="1480492" y="3034923"/>
            <a:ext cx="2542805" cy="369332"/>
          </a:xfrm>
          <a:prstGeom prst="rect">
            <a:avLst/>
          </a:prstGeom>
          <a:noFill/>
        </p:spPr>
        <p:txBody>
          <a:bodyPr wrap="square" rtlCol="0">
            <a:spAutoFit/>
          </a:bodyPr>
          <a:lstStyle/>
          <a:p>
            <a:r>
              <a:rPr lang="en-GB" dirty="0"/>
              <a:t>Advanced Manufacturing</a:t>
            </a:r>
          </a:p>
        </p:txBody>
      </p:sp>
      <p:sp>
        <p:nvSpPr>
          <p:cNvPr id="16" name="TextBox 15">
            <a:extLst>
              <a:ext uri="{FF2B5EF4-FFF2-40B4-BE49-F238E27FC236}">
                <a16:creationId xmlns:a16="http://schemas.microsoft.com/office/drawing/2014/main" id="{DE21938A-D577-44AE-9781-B98F3658D9EA}"/>
              </a:ext>
            </a:extLst>
          </p:cNvPr>
          <p:cNvSpPr txBox="1"/>
          <p:nvPr/>
        </p:nvSpPr>
        <p:spPr>
          <a:xfrm>
            <a:off x="4408351" y="3450039"/>
            <a:ext cx="1945649" cy="369332"/>
          </a:xfrm>
          <a:prstGeom prst="rect">
            <a:avLst/>
          </a:prstGeom>
          <a:noFill/>
        </p:spPr>
        <p:txBody>
          <a:bodyPr wrap="square" rtlCol="0">
            <a:spAutoFit/>
          </a:bodyPr>
          <a:lstStyle/>
          <a:p>
            <a:r>
              <a:rPr lang="en-GB" dirty="0"/>
              <a:t>Business Services</a:t>
            </a:r>
          </a:p>
        </p:txBody>
      </p:sp>
    </p:spTree>
    <p:extLst>
      <p:ext uri="{BB962C8B-B14F-4D97-AF65-F5344CB8AC3E}">
        <p14:creationId xmlns:p14="http://schemas.microsoft.com/office/powerpoint/2010/main" val="4429060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742" y="628692"/>
            <a:ext cx="4777389" cy="523872"/>
          </a:xfrm>
        </p:spPr>
        <p:txBody>
          <a:bodyPr>
            <a:normAutofit fontScale="90000"/>
          </a:bodyPr>
          <a:lstStyle/>
          <a:p>
            <a:r>
              <a:rPr lang="en-GB" sz="2025" b="1" dirty="0">
                <a:solidFill>
                  <a:schemeClr val="bg1"/>
                </a:solidFill>
              </a:rPr>
              <a:t>Black Country Careers Hubs Key Projects</a:t>
            </a:r>
          </a:p>
        </p:txBody>
      </p:sp>
      <p:sp>
        <p:nvSpPr>
          <p:cNvPr id="3" name="Text Placeholder 2"/>
          <p:cNvSpPr>
            <a:spLocks noGrp="1"/>
          </p:cNvSpPr>
          <p:nvPr>
            <p:ph type="body" idx="1"/>
          </p:nvPr>
        </p:nvSpPr>
        <p:spPr>
          <a:xfrm>
            <a:off x="181766" y="842770"/>
            <a:ext cx="6352234" cy="2636921"/>
          </a:xfrm>
        </p:spPr>
        <p:txBody>
          <a:bodyPr/>
          <a:lstStyle/>
          <a:p>
            <a:r>
              <a:rPr lang="en-GB" sz="1800" dirty="0"/>
              <a:t>Jaguar </a:t>
            </a:r>
            <a:r>
              <a:rPr lang="en-GB" sz="1800" dirty="0" err="1"/>
              <a:t>LandRover</a:t>
            </a:r>
            <a:r>
              <a:rPr lang="en-GB" sz="1800" dirty="0"/>
              <a:t> are an advanced manufacturing company. </a:t>
            </a:r>
          </a:p>
          <a:p>
            <a:r>
              <a:rPr lang="en-GB" sz="1800" dirty="0"/>
              <a:t>But, they also have a large number of staff working in design and marketing, business and administration, and finance teams. </a:t>
            </a:r>
          </a:p>
          <a:p>
            <a:r>
              <a:rPr lang="en-GB" sz="1800" dirty="0"/>
              <a:t>This means you could combine your interests in business and in building things with a finance career in the manufacturing and engineering sector. </a:t>
            </a:r>
          </a:p>
          <a:p>
            <a:pPr marL="0" indent="0" algn="ctr">
              <a:buNone/>
            </a:pPr>
            <a:r>
              <a:rPr lang="en-GB" dirty="0"/>
              <a:t> </a:t>
            </a:r>
          </a:p>
        </p:txBody>
      </p:sp>
      <p:sp>
        <p:nvSpPr>
          <p:cNvPr id="6" name="Rectangle 1"/>
          <p:cNvSpPr>
            <a:spLocks noChangeArrowheads="1"/>
          </p:cNvSpPr>
          <p:nvPr/>
        </p:nvSpPr>
        <p:spPr bwMode="auto">
          <a:xfrm>
            <a:off x="2449415" y="23522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fontAlgn="base">
              <a:spcBef>
                <a:spcPct val="0"/>
              </a:spcBef>
              <a:spcAft>
                <a:spcPct val="0"/>
              </a:spcAft>
            </a:pPr>
            <a:endParaRPr lang="en-US" altLang="en-US" sz="1350" dirty="0">
              <a:latin typeface="Arial" pitchFamily="34" charset="0"/>
              <a:cs typeface="Arial" pitchFamily="34" charset="0"/>
            </a:endParaRPr>
          </a:p>
        </p:txBody>
      </p:sp>
      <p:sp>
        <p:nvSpPr>
          <p:cNvPr id="9" name="Text Placeholder 2">
            <a:extLst>
              <a:ext uri="{FF2B5EF4-FFF2-40B4-BE49-F238E27FC236}">
                <a16:creationId xmlns:a16="http://schemas.microsoft.com/office/drawing/2014/main" id="{799151F2-B7BF-452F-8FBD-3FD161A3B897}"/>
              </a:ext>
            </a:extLst>
          </p:cNvPr>
          <p:cNvSpPr txBox="1">
            <a:spLocks/>
          </p:cNvSpPr>
          <p:nvPr/>
        </p:nvSpPr>
        <p:spPr>
          <a:xfrm>
            <a:off x="99000" y="669708"/>
            <a:ext cx="6577234" cy="3972043"/>
          </a:xfrm>
          <a:prstGeom prst="rect">
            <a:avLst/>
          </a:prstGeom>
          <a:ln w="12700">
            <a:miter lim="400000"/>
          </a:ln>
          <a:extLst>
            <a:ext uri="{C572A759-6A51-4108-AA02-DFA0A04FC94B}">
              <ma14:wrappingTextBoxFlag xmlns:ma14="http://schemas.microsoft.com/office/mac/drawingml/2011/main" xmlns="" val="1"/>
            </a:ext>
          </a:extLst>
        </p:spPr>
        <p:txBody>
          <a:bodyPr lIns="34289" rIns="34289">
            <a:no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1pPr>
            <a:lvl2pPr marL="8001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2pPr>
            <a:lvl3pPr marL="1219200" marR="0" indent="-3048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3pPr>
            <a:lvl4pPr marL="17145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4pPr>
            <a:lvl5pPr marL="2220685" marR="0" indent="-391885"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9pPr>
          </a:lstStyle>
          <a:p>
            <a:pPr marL="0" indent="0">
              <a:buNone/>
            </a:pPr>
            <a:endParaRPr lang="en-GB" sz="1000" b="1" dirty="0">
              <a:latin typeface="+mn-lt"/>
            </a:endParaRPr>
          </a:p>
          <a:p>
            <a:pPr hangingPunct="1"/>
            <a:endParaRPr lang="en-GB" sz="1400" dirty="0">
              <a:latin typeface="+mn-lt"/>
            </a:endParaRPr>
          </a:p>
          <a:p>
            <a:pPr hangingPunct="1"/>
            <a:endParaRPr lang="en-GB" sz="1400" dirty="0">
              <a:latin typeface="+mn-lt"/>
            </a:endParaRPr>
          </a:p>
          <a:p>
            <a:pPr marL="0" indent="0" hangingPunct="1">
              <a:buNone/>
            </a:pPr>
            <a:endParaRPr lang="en-GB" sz="1000" dirty="0">
              <a:latin typeface="+mn-lt"/>
            </a:endParaRPr>
          </a:p>
          <a:p>
            <a:pPr marL="0" indent="0" hangingPunct="1">
              <a:buNone/>
            </a:pPr>
            <a:endParaRPr lang="en-GB" sz="900" dirty="0"/>
          </a:p>
          <a:p>
            <a:pPr hangingPunct="1"/>
            <a:endParaRPr lang="en-GB" sz="900" dirty="0"/>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p:txBody>
      </p:sp>
      <p:pic>
        <p:nvPicPr>
          <p:cNvPr id="8" name="Picture 7">
            <a:extLst>
              <a:ext uri="{FF2B5EF4-FFF2-40B4-BE49-F238E27FC236}">
                <a16:creationId xmlns:a16="http://schemas.microsoft.com/office/drawing/2014/main" id="{21AB7C96-919D-4CA3-BBEC-82E45CD21E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0" y="182779"/>
            <a:ext cx="1227653" cy="353616"/>
          </a:xfrm>
          <a:prstGeom prst="rect">
            <a:avLst/>
          </a:prstGeom>
          <a:noFill/>
          <a:ln>
            <a:noFill/>
          </a:ln>
        </p:spPr>
      </p:pic>
      <p:pic>
        <p:nvPicPr>
          <p:cNvPr id="11" name="Picture 10">
            <a:extLst>
              <a:ext uri="{FF2B5EF4-FFF2-40B4-BE49-F238E27FC236}">
                <a16:creationId xmlns:a16="http://schemas.microsoft.com/office/drawing/2014/main" id="{7D74F811-EE39-4634-A981-A61AED6E24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000" y="185697"/>
            <a:ext cx="727234" cy="309682"/>
          </a:xfrm>
          <a:prstGeom prst="rect">
            <a:avLst/>
          </a:prstGeom>
          <a:noFill/>
        </p:spPr>
      </p:pic>
      <p:sp>
        <p:nvSpPr>
          <p:cNvPr id="12" name="Title 1">
            <a:extLst>
              <a:ext uri="{FF2B5EF4-FFF2-40B4-BE49-F238E27FC236}">
                <a16:creationId xmlns:a16="http://schemas.microsoft.com/office/drawing/2014/main" id="{39BEBBBE-718F-4943-92CB-A1D856D1EEFB}"/>
              </a:ext>
            </a:extLst>
          </p:cNvPr>
          <p:cNvSpPr txBox="1">
            <a:spLocks/>
          </p:cNvSpPr>
          <p:nvPr/>
        </p:nvSpPr>
        <p:spPr bwMode="auto">
          <a:xfrm>
            <a:off x="1675338" y="16319"/>
            <a:ext cx="3748237"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Employers are more than just a sector – think outside the box</a:t>
            </a:r>
          </a:p>
        </p:txBody>
      </p:sp>
      <p:pic>
        <p:nvPicPr>
          <p:cNvPr id="10" name="Picture 6" descr="Image result for jaguar landrover logo">
            <a:extLst>
              <a:ext uri="{FF2B5EF4-FFF2-40B4-BE49-F238E27FC236}">
                <a16:creationId xmlns:a16="http://schemas.microsoft.com/office/drawing/2014/main" id="{DCE36C74-8D73-4D06-B9BF-E78505E2AA93}"/>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65742" y="3422155"/>
            <a:ext cx="3285000" cy="813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0029686"/>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742" y="628692"/>
            <a:ext cx="4777389" cy="523872"/>
          </a:xfrm>
        </p:spPr>
        <p:txBody>
          <a:bodyPr>
            <a:normAutofit fontScale="90000"/>
          </a:bodyPr>
          <a:lstStyle/>
          <a:p>
            <a:r>
              <a:rPr lang="en-GB" sz="2025" b="1" dirty="0">
                <a:solidFill>
                  <a:schemeClr val="bg1"/>
                </a:solidFill>
              </a:rPr>
              <a:t>Black Country Careers Hubs Key Projects</a:t>
            </a:r>
          </a:p>
        </p:txBody>
      </p:sp>
      <p:sp>
        <p:nvSpPr>
          <p:cNvPr id="3" name="Text Placeholder 2"/>
          <p:cNvSpPr>
            <a:spLocks noGrp="1"/>
          </p:cNvSpPr>
          <p:nvPr>
            <p:ph type="body" idx="1"/>
          </p:nvPr>
        </p:nvSpPr>
        <p:spPr>
          <a:xfrm>
            <a:off x="160633" y="1310827"/>
            <a:ext cx="6352234" cy="2636921"/>
          </a:xfrm>
        </p:spPr>
        <p:txBody>
          <a:bodyPr/>
          <a:lstStyle/>
          <a:p>
            <a:pPr marL="0" indent="0">
              <a:spcAft>
                <a:spcPts val="1800"/>
              </a:spcAft>
              <a:buNone/>
            </a:pPr>
            <a:r>
              <a:rPr lang="en-GB" sz="1800" dirty="0"/>
              <a:t>In any one sector there are always lots of different careers.</a:t>
            </a:r>
          </a:p>
          <a:p>
            <a:pPr marL="0" indent="0">
              <a:spcAft>
                <a:spcPts val="1800"/>
              </a:spcAft>
              <a:buNone/>
            </a:pPr>
            <a:r>
              <a:rPr lang="en-GB" sz="1800" dirty="0"/>
              <a:t>People often start in one career and move to a different career in the same sector or even change sector altogether.  </a:t>
            </a:r>
          </a:p>
          <a:p>
            <a:pPr>
              <a:spcAft>
                <a:spcPts val="1800"/>
              </a:spcAft>
            </a:pPr>
            <a:r>
              <a:rPr lang="en-GB" sz="1800" b="1" dirty="0">
                <a:latin typeface="Frutiger 65" charset="0"/>
                <a:ea typeface="Frutiger 65" charset="0"/>
                <a:cs typeface="Frutiger 65" charset="0"/>
              </a:rPr>
              <a:t>For example in the Construction</a:t>
            </a:r>
            <a:r>
              <a:rPr lang="en-GB" b="1" dirty="0">
                <a:latin typeface="Frutiger 65" charset="0"/>
                <a:ea typeface="Frutiger 65" charset="0"/>
                <a:cs typeface="Frutiger 65" charset="0"/>
              </a:rPr>
              <a:t> industry you could explore</a:t>
            </a:r>
            <a:r>
              <a:rPr lang="en-GB" sz="1800" dirty="0"/>
              <a:t>- Bricklaying, carpentry, quantity surveyor, heating and ventilation engineer, building quality inspector, site manager, administrative assistant, HR assistant , Finance  </a:t>
            </a:r>
          </a:p>
          <a:p>
            <a:pPr marL="0" indent="0" algn="ctr">
              <a:buNone/>
            </a:pPr>
            <a:r>
              <a:rPr lang="en-GB" dirty="0"/>
              <a:t> </a:t>
            </a:r>
          </a:p>
        </p:txBody>
      </p:sp>
      <p:sp>
        <p:nvSpPr>
          <p:cNvPr id="6" name="Rectangle 1"/>
          <p:cNvSpPr>
            <a:spLocks noChangeArrowheads="1"/>
          </p:cNvSpPr>
          <p:nvPr/>
        </p:nvSpPr>
        <p:spPr bwMode="auto">
          <a:xfrm>
            <a:off x="2449415" y="23522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fontAlgn="base">
              <a:spcBef>
                <a:spcPct val="0"/>
              </a:spcBef>
              <a:spcAft>
                <a:spcPct val="0"/>
              </a:spcAft>
            </a:pPr>
            <a:endParaRPr lang="en-US" altLang="en-US" sz="1350" dirty="0">
              <a:latin typeface="Arial" pitchFamily="34" charset="0"/>
              <a:cs typeface="Arial" pitchFamily="34" charset="0"/>
            </a:endParaRPr>
          </a:p>
        </p:txBody>
      </p:sp>
      <p:sp>
        <p:nvSpPr>
          <p:cNvPr id="9" name="Text Placeholder 2">
            <a:extLst>
              <a:ext uri="{FF2B5EF4-FFF2-40B4-BE49-F238E27FC236}">
                <a16:creationId xmlns:a16="http://schemas.microsoft.com/office/drawing/2014/main" id="{799151F2-B7BF-452F-8FBD-3FD161A3B897}"/>
              </a:ext>
            </a:extLst>
          </p:cNvPr>
          <p:cNvSpPr txBox="1">
            <a:spLocks/>
          </p:cNvSpPr>
          <p:nvPr/>
        </p:nvSpPr>
        <p:spPr>
          <a:xfrm>
            <a:off x="99000" y="669708"/>
            <a:ext cx="6577234" cy="3972043"/>
          </a:xfrm>
          <a:prstGeom prst="rect">
            <a:avLst/>
          </a:prstGeom>
          <a:ln w="12700">
            <a:miter lim="400000"/>
          </a:ln>
          <a:extLst>
            <a:ext uri="{C572A759-6A51-4108-AA02-DFA0A04FC94B}">
              <ma14:wrappingTextBoxFlag xmlns:ma14="http://schemas.microsoft.com/office/mac/drawingml/2011/main" xmlns="" val="1"/>
            </a:ext>
          </a:extLst>
        </p:spPr>
        <p:txBody>
          <a:bodyPr lIns="34289" rIns="34289">
            <a:no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1pPr>
            <a:lvl2pPr marL="8001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2pPr>
            <a:lvl3pPr marL="1219200" marR="0" indent="-3048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3pPr>
            <a:lvl4pPr marL="17145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4pPr>
            <a:lvl5pPr marL="2220685" marR="0" indent="-391885"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9pPr>
          </a:lstStyle>
          <a:p>
            <a:pPr marL="0" indent="0">
              <a:buNone/>
            </a:pPr>
            <a:endParaRPr lang="en-GB" sz="1000" b="1" dirty="0">
              <a:latin typeface="+mn-lt"/>
            </a:endParaRPr>
          </a:p>
          <a:p>
            <a:pPr hangingPunct="1"/>
            <a:endParaRPr lang="en-GB" sz="1400" dirty="0">
              <a:latin typeface="+mn-lt"/>
            </a:endParaRPr>
          </a:p>
          <a:p>
            <a:pPr hangingPunct="1"/>
            <a:endParaRPr lang="en-GB" sz="1400" dirty="0">
              <a:latin typeface="+mn-lt"/>
            </a:endParaRPr>
          </a:p>
          <a:p>
            <a:pPr marL="0" indent="0" hangingPunct="1">
              <a:buNone/>
            </a:pPr>
            <a:endParaRPr lang="en-GB" sz="1000" dirty="0">
              <a:latin typeface="+mn-lt"/>
            </a:endParaRPr>
          </a:p>
          <a:p>
            <a:pPr marL="0" indent="0" hangingPunct="1">
              <a:buNone/>
            </a:pPr>
            <a:endParaRPr lang="en-GB" sz="900" dirty="0"/>
          </a:p>
          <a:p>
            <a:pPr hangingPunct="1"/>
            <a:endParaRPr lang="en-GB" sz="900" dirty="0"/>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p:txBody>
      </p:sp>
      <p:pic>
        <p:nvPicPr>
          <p:cNvPr id="8" name="Picture 7">
            <a:extLst>
              <a:ext uri="{FF2B5EF4-FFF2-40B4-BE49-F238E27FC236}">
                <a16:creationId xmlns:a16="http://schemas.microsoft.com/office/drawing/2014/main" id="{21AB7C96-919D-4CA3-BBEC-82E45CD21E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0" y="182779"/>
            <a:ext cx="1227653" cy="353616"/>
          </a:xfrm>
          <a:prstGeom prst="rect">
            <a:avLst/>
          </a:prstGeom>
          <a:noFill/>
          <a:ln>
            <a:noFill/>
          </a:ln>
        </p:spPr>
      </p:pic>
      <p:pic>
        <p:nvPicPr>
          <p:cNvPr id="11" name="Picture 10">
            <a:extLst>
              <a:ext uri="{FF2B5EF4-FFF2-40B4-BE49-F238E27FC236}">
                <a16:creationId xmlns:a16="http://schemas.microsoft.com/office/drawing/2014/main" id="{7D74F811-EE39-4634-A981-A61AED6E24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000" y="185697"/>
            <a:ext cx="727234" cy="309682"/>
          </a:xfrm>
          <a:prstGeom prst="rect">
            <a:avLst/>
          </a:prstGeom>
          <a:noFill/>
        </p:spPr>
      </p:pic>
      <p:sp>
        <p:nvSpPr>
          <p:cNvPr id="12" name="Title 1">
            <a:extLst>
              <a:ext uri="{FF2B5EF4-FFF2-40B4-BE49-F238E27FC236}">
                <a16:creationId xmlns:a16="http://schemas.microsoft.com/office/drawing/2014/main" id="{39BEBBBE-718F-4943-92CB-A1D856D1EEFB}"/>
              </a:ext>
            </a:extLst>
          </p:cNvPr>
          <p:cNvSpPr txBox="1">
            <a:spLocks/>
          </p:cNvSpPr>
          <p:nvPr/>
        </p:nvSpPr>
        <p:spPr bwMode="auto">
          <a:xfrm>
            <a:off x="1644021" y="-21074"/>
            <a:ext cx="3748237"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Careers within that sector </a:t>
            </a:r>
          </a:p>
        </p:txBody>
      </p:sp>
    </p:spTree>
    <p:extLst>
      <p:ext uri="{BB962C8B-B14F-4D97-AF65-F5344CB8AC3E}">
        <p14:creationId xmlns:p14="http://schemas.microsoft.com/office/powerpoint/2010/main" val="1480082804"/>
      </p:ext>
    </p:extLst>
  </p:cSld>
  <p:clrMapOvr>
    <a:masterClrMapping/>
  </p:clrMapOvr>
  <p:transition spd="med"/>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65742" y="628692"/>
            <a:ext cx="4777389" cy="523872"/>
          </a:xfrm>
        </p:spPr>
        <p:txBody>
          <a:bodyPr>
            <a:normAutofit fontScale="90000"/>
          </a:bodyPr>
          <a:lstStyle/>
          <a:p>
            <a:r>
              <a:rPr lang="en-GB" sz="2025" b="1" dirty="0">
                <a:solidFill>
                  <a:schemeClr val="bg1"/>
                </a:solidFill>
              </a:rPr>
              <a:t>Black Country Careers Hubs Key Projects</a:t>
            </a:r>
          </a:p>
        </p:txBody>
      </p:sp>
      <p:sp>
        <p:nvSpPr>
          <p:cNvPr id="3" name="Text Placeholder 2"/>
          <p:cNvSpPr>
            <a:spLocks noGrp="1"/>
          </p:cNvSpPr>
          <p:nvPr>
            <p:ph type="body" idx="1"/>
          </p:nvPr>
        </p:nvSpPr>
        <p:spPr>
          <a:xfrm>
            <a:off x="211500" y="890628"/>
            <a:ext cx="6352234" cy="2636921"/>
          </a:xfrm>
        </p:spPr>
        <p:txBody>
          <a:bodyPr/>
          <a:lstStyle/>
          <a:p>
            <a:pPr marL="0" indent="0">
              <a:spcAft>
                <a:spcPts val="1800"/>
              </a:spcAft>
              <a:buNone/>
            </a:pPr>
            <a:r>
              <a:rPr lang="en-GB" sz="1800" dirty="0"/>
              <a:t>Using the Labour Market information booklet , choose 1 sector to explore further. </a:t>
            </a:r>
          </a:p>
          <a:p>
            <a:pPr marL="0" indent="0">
              <a:spcAft>
                <a:spcPts val="1800"/>
              </a:spcAft>
              <a:buNone/>
            </a:pPr>
            <a:r>
              <a:rPr lang="en-GB" dirty="0"/>
              <a:t>Once you have chosen a sector , choose one of the companies within that sector . </a:t>
            </a:r>
          </a:p>
          <a:p>
            <a:pPr marL="0" indent="0">
              <a:spcAft>
                <a:spcPts val="1800"/>
              </a:spcAft>
              <a:buNone/>
            </a:pPr>
            <a:r>
              <a:rPr lang="en-GB" sz="1800" dirty="0"/>
              <a:t>Use the internet to research that company and try and find a list of jobs that you could do within that company . </a:t>
            </a:r>
          </a:p>
          <a:p>
            <a:pPr marL="0" indent="0">
              <a:spcAft>
                <a:spcPts val="1800"/>
              </a:spcAft>
              <a:buNone/>
            </a:pPr>
            <a:endParaRPr lang="en-GB" dirty="0"/>
          </a:p>
          <a:p>
            <a:pPr marL="0" indent="0">
              <a:spcAft>
                <a:spcPts val="1800"/>
              </a:spcAft>
              <a:buNone/>
            </a:pPr>
            <a:r>
              <a:rPr lang="en-GB" sz="1800" dirty="0"/>
              <a:t>For example </a:t>
            </a:r>
            <a:r>
              <a:rPr lang="en-GB" sz="1800" b="1" dirty="0"/>
              <a:t>Poundland</a:t>
            </a:r>
            <a:r>
              <a:rPr lang="en-GB" sz="1800" dirty="0"/>
              <a:t> – you may think cashiers and retail staff , but you may just be surprised to how many varied roles each organisation can offer</a:t>
            </a:r>
          </a:p>
          <a:p>
            <a:pPr marL="0" indent="0" algn="ctr">
              <a:buNone/>
            </a:pPr>
            <a:r>
              <a:rPr lang="en-GB" dirty="0"/>
              <a:t> </a:t>
            </a:r>
          </a:p>
        </p:txBody>
      </p:sp>
      <p:sp>
        <p:nvSpPr>
          <p:cNvPr id="6" name="Rectangle 1"/>
          <p:cNvSpPr>
            <a:spLocks noChangeArrowheads="1"/>
          </p:cNvSpPr>
          <p:nvPr/>
        </p:nvSpPr>
        <p:spPr bwMode="auto">
          <a:xfrm>
            <a:off x="2449415" y="2352289"/>
            <a:ext cx="138564"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68580" tIns="34290" rIns="68580" bIns="34290" numCol="1" anchor="ctr" anchorCtr="0" compatLnSpc="1">
            <a:prstTxWarp prst="textNoShape">
              <a:avLst/>
            </a:prstTxWarp>
            <a:spAutoFit/>
          </a:bodyPr>
          <a:lstStyle/>
          <a:p>
            <a:pPr defTabSz="685783" fontAlgn="base">
              <a:spcBef>
                <a:spcPct val="0"/>
              </a:spcBef>
              <a:spcAft>
                <a:spcPct val="0"/>
              </a:spcAft>
            </a:pPr>
            <a:endParaRPr lang="en-US" altLang="en-US" sz="1350" dirty="0">
              <a:latin typeface="Arial" pitchFamily="34" charset="0"/>
              <a:cs typeface="Arial" pitchFamily="34" charset="0"/>
            </a:endParaRPr>
          </a:p>
        </p:txBody>
      </p:sp>
      <p:sp>
        <p:nvSpPr>
          <p:cNvPr id="9" name="Text Placeholder 2">
            <a:extLst>
              <a:ext uri="{FF2B5EF4-FFF2-40B4-BE49-F238E27FC236}">
                <a16:creationId xmlns:a16="http://schemas.microsoft.com/office/drawing/2014/main" id="{799151F2-B7BF-452F-8FBD-3FD161A3B897}"/>
              </a:ext>
            </a:extLst>
          </p:cNvPr>
          <p:cNvSpPr txBox="1">
            <a:spLocks/>
          </p:cNvSpPr>
          <p:nvPr/>
        </p:nvSpPr>
        <p:spPr>
          <a:xfrm>
            <a:off x="99000" y="669708"/>
            <a:ext cx="6577234" cy="3972043"/>
          </a:xfrm>
          <a:prstGeom prst="rect">
            <a:avLst/>
          </a:prstGeom>
          <a:ln w="12700">
            <a:miter lim="400000"/>
          </a:ln>
          <a:extLst>
            <a:ext uri="{C572A759-6A51-4108-AA02-DFA0A04FC94B}">
              <ma14:wrappingTextBoxFlag xmlns:ma14="http://schemas.microsoft.com/office/mac/drawingml/2011/main" xmlns="" val="1"/>
            </a:ext>
          </a:extLst>
        </p:spPr>
        <p:txBody>
          <a:bodyPr lIns="34289" rIns="34289">
            <a:noAutofit/>
          </a:bodyPr>
          <a:lstStyle>
            <a:lvl1pPr marL="3429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1pPr>
            <a:lvl2pPr marL="8001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2pPr>
            <a:lvl3pPr marL="1219200" marR="0" indent="-3048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3pPr>
            <a:lvl4pPr marL="1714500" marR="0" indent="-342900"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4pPr>
            <a:lvl5pPr marL="2220685" marR="0" indent="-391885" algn="l" defTabSz="457200" rtl="0" latinLnBrk="0">
              <a:lnSpc>
                <a:spcPct val="100000"/>
              </a:lnSpc>
              <a:spcBef>
                <a:spcPts val="500"/>
              </a:spcBef>
              <a:spcAft>
                <a:spcPts val="0"/>
              </a:spcAft>
              <a:buClrTx/>
              <a:buSzPct val="100000"/>
              <a:buFont typeface="Arial"/>
              <a:buChar char="»"/>
              <a:tabLst/>
              <a:defRPr sz="2400" b="0" i="0" u="none" strike="noStrike" cap="none" spc="0" baseline="0">
                <a:ln>
                  <a:noFill/>
                </a:ln>
                <a:solidFill>
                  <a:srgbClr val="000000"/>
                </a:solidFill>
                <a:uFillTx/>
                <a:latin typeface="Avant Garde Demi BT"/>
                <a:ea typeface="Avant Garde Demi BT"/>
                <a:cs typeface="Avant Garde Demi BT"/>
                <a:sym typeface="Avant Garde Demi BT"/>
              </a:defRPr>
            </a:lvl5pPr>
            <a:lvl6pPr marL="26060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6pPr>
            <a:lvl7pPr marL="3063239" marR="0" indent="-320039"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7pPr>
            <a:lvl8pPr marL="35204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8pPr>
            <a:lvl9pPr marL="3977640" marR="0" indent="-320040" algn="l" defTabSz="457200" rtl="0" latinLnBrk="0">
              <a:lnSpc>
                <a:spcPct val="100000"/>
              </a:lnSpc>
              <a:spcBef>
                <a:spcPts val="600"/>
              </a:spcBef>
              <a:spcAft>
                <a:spcPts val="0"/>
              </a:spcAft>
              <a:buClrTx/>
              <a:buSzPct val="100000"/>
              <a:buFont typeface="Arial"/>
              <a:buChar char="•"/>
              <a:tabLst/>
              <a:defRPr sz="2800" b="0" i="0" u="none" strike="noStrike" cap="none" spc="0" baseline="0">
                <a:ln>
                  <a:noFill/>
                </a:ln>
                <a:solidFill>
                  <a:srgbClr val="000000"/>
                </a:solidFill>
                <a:uFillTx/>
                <a:latin typeface="Avant Garde Demi BT"/>
                <a:ea typeface="Avant Garde Demi BT"/>
                <a:cs typeface="Avant Garde Demi BT"/>
                <a:sym typeface="Avant Garde Demi BT"/>
              </a:defRPr>
            </a:lvl9pPr>
          </a:lstStyle>
          <a:p>
            <a:pPr marL="0" indent="0">
              <a:buNone/>
            </a:pPr>
            <a:endParaRPr lang="en-GB" sz="1000" b="1" dirty="0">
              <a:latin typeface="+mn-lt"/>
            </a:endParaRPr>
          </a:p>
          <a:p>
            <a:pPr hangingPunct="1"/>
            <a:endParaRPr lang="en-GB" sz="1400" dirty="0">
              <a:latin typeface="+mn-lt"/>
            </a:endParaRPr>
          </a:p>
          <a:p>
            <a:pPr hangingPunct="1"/>
            <a:endParaRPr lang="en-GB" sz="1400" dirty="0">
              <a:latin typeface="+mn-lt"/>
            </a:endParaRPr>
          </a:p>
          <a:p>
            <a:pPr marL="0" indent="0" hangingPunct="1">
              <a:buNone/>
            </a:pPr>
            <a:endParaRPr lang="en-GB" sz="1000" dirty="0">
              <a:latin typeface="+mn-lt"/>
            </a:endParaRPr>
          </a:p>
          <a:p>
            <a:pPr marL="0" indent="0" hangingPunct="1">
              <a:buNone/>
            </a:pPr>
            <a:endParaRPr lang="en-GB" sz="900" dirty="0"/>
          </a:p>
          <a:p>
            <a:pPr hangingPunct="1"/>
            <a:endParaRPr lang="en-GB" sz="900" dirty="0"/>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a:p>
            <a:pPr hangingPunct="1"/>
            <a:endParaRPr lang="en-GB" sz="900" dirty="0">
              <a:latin typeface="+mn-lt"/>
            </a:endParaRPr>
          </a:p>
        </p:txBody>
      </p:sp>
      <p:pic>
        <p:nvPicPr>
          <p:cNvPr id="8" name="Picture 7">
            <a:extLst>
              <a:ext uri="{FF2B5EF4-FFF2-40B4-BE49-F238E27FC236}">
                <a16:creationId xmlns:a16="http://schemas.microsoft.com/office/drawing/2014/main" id="{21AB7C96-919D-4CA3-BBEC-82E45CD21EB6}"/>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9000" y="182779"/>
            <a:ext cx="1227653" cy="353616"/>
          </a:xfrm>
          <a:prstGeom prst="rect">
            <a:avLst/>
          </a:prstGeom>
          <a:noFill/>
          <a:ln>
            <a:noFill/>
          </a:ln>
        </p:spPr>
      </p:pic>
      <p:pic>
        <p:nvPicPr>
          <p:cNvPr id="11" name="Picture 10">
            <a:extLst>
              <a:ext uri="{FF2B5EF4-FFF2-40B4-BE49-F238E27FC236}">
                <a16:creationId xmlns:a16="http://schemas.microsoft.com/office/drawing/2014/main" id="{7D74F811-EE39-4634-A981-A61AED6E247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9000" y="185697"/>
            <a:ext cx="727234" cy="309682"/>
          </a:xfrm>
          <a:prstGeom prst="rect">
            <a:avLst/>
          </a:prstGeom>
          <a:noFill/>
        </p:spPr>
      </p:pic>
      <p:sp>
        <p:nvSpPr>
          <p:cNvPr id="12" name="Title 1">
            <a:extLst>
              <a:ext uri="{FF2B5EF4-FFF2-40B4-BE49-F238E27FC236}">
                <a16:creationId xmlns:a16="http://schemas.microsoft.com/office/drawing/2014/main" id="{39BEBBBE-718F-4943-92CB-A1D856D1EEFB}"/>
              </a:ext>
            </a:extLst>
          </p:cNvPr>
          <p:cNvSpPr txBox="1">
            <a:spLocks/>
          </p:cNvSpPr>
          <p:nvPr/>
        </p:nvSpPr>
        <p:spPr bwMode="auto">
          <a:xfrm>
            <a:off x="1554881" y="-2025"/>
            <a:ext cx="3748237"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Your Task</a:t>
            </a:r>
          </a:p>
        </p:txBody>
      </p:sp>
      <p:pic>
        <p:nvPicPr>
          <p:cNvPr id="10" name="Picture 2" descr="Image result for poundland logo">
            <a:extLst>
              <a:ext uri="{FF2B5EF4-FFF2-40B4-BE49-F238E27FC236}">
                <a16:creationId xmlns:a16="http://schemas.microsoft.com/office/drawing/2014/main" id="{665B5431-B5BA-40F1-9D6E-5A697464393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5272" y="3003677"/>
            <a:ext cx="2299217" cy="7196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8736282"/>
      </p:ext>
    </p:extLst>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0" y="675472"/>
            <a:ext cx="6759000" cy="3888937"/>
          </a:xfrm>
        </p:spPr>
        <p:txBody>
          <a:bodyPr/>
          <a:lstStyle/>
          <a:p>
            <a:pPr marL="0" lvl="0" indent="0">
              <a:lnSpc>
                <a:spcPct val="107000"/>
              </a:lnSpc>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457200" lvl="1" indent="0">
              <a:lnSpc>
                <a:spcPct val="107000"/>
              </a:lnSpc>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684000" y="0"/>
            <a:ext cx="3748237"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lnSpcReduction="10000"/>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400" b="1" dirty="0">
                <a:solidFill>
                  <a:schemeClr val="bg1"/>
                </a:solidFill>
                <a:latin typeface="+mn-lt"/>
              </a:rPr>
              <a:t>What do you think LMI stand for and what is it ?</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641750"/>
            <a:ext cx="1944000" cy="501750"/>
          </a:xfrm>
          <a:prstGeom prst="rect">
            <a:avLst/>
          </a:prstGeom>
          <a:noFill/>
          <a:ln>
            <a:noFill/>
          </a:ln>
        </p:spPr>
      </p:pic>
      <p:pic>
        <p:nvPicPr>
          <p:cNvPr id="4" name="Picture 3">
            <a:extLst>
              <a:ext uri="{FF2B5EF4-FFF2-40B4-BE49-F238E27FC236}">
                <a16:creationId xmlns:a16="http://schemas.microsoft.com/office/drawing/2014/main" id="{A07FA72C-E8DE-4EC6-8521-483693BDB05E}"/>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tretch>
            <a:fillRect/>
          </a:stretch>
        </p:blipFill>
        <p:spPr>
          <a:xfrm>
            <a:off x="1788375" y="1010008"/>
            <a:ext cx="3281250" cy="3281250"/>
          </a:xfrm>
          <a:prstGeom prst="rect">
            <a:avLst/>
          </a:prstGeom>
        </p:spPr>
      </p:pic>
    </p:spTree>
    <p:extLst>
      <p:ext uri="{BB962C8B-B14F-4D97-AF65-F5344CB8AC3E}">
        <p14:creationId xmlns:p14="http://schemas.microsoft.com/office/powerpoint/2010/main" val="1423434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44000" y="1041750"/>
            <a:ext cx="6435000" cy="5310000"/>
          </a:xfrm>
        </p:spPr>
        <p:txBody>
          <a:bodyPr/>
          <a:lstStyle/>
          <a:p>
            <a:r>
              <a:rPr lang="en-GB" sz="1600" dirty="0"/>
              <a:t>Labour Market Information (LMI) is a useful tool to help research future jobs in the local area, understand the skills needed for certain roles and the demand for future employment. LMI helps to break down the complex ‘world of work’</a:t>
            </a:r>
          </a:p>
          <a:p>
            <a:r>
              <a:rPr lang="en-GB" sz="1600" dirty="0"/>
              <a:t>Crucially for young people, LMI also covers future demand – what kinds of jobs will be in demand after leaving school and what kinds of skills will be needed. </a:t>
            </a:r>
          </a:p>
          <a:p>
            <a:r>
              <a:rPr lang="en-GB" sz="1600" dirty="0"/>
              <a:t>The world of working is changing rapidly. New technology and industry changes create some new jobs and also make others obsolete. Alongside the ongoing Covid-19 pandemic changing the way jobs are carried out and having a huge impact on the job market, it can be hard to keep up. It is important that young people are given the tools and information to aid their decisions about future careers and LMI is a key part of this</a:t>
            </a:r>
          </a:p>
          <a:p>
            <a:pPr marL="19050" indent="0">
              <a:buNone/>
            </a:pPr>
            <a:endParaRPr lang="en-GB" sz="1200" b="1" dirty="0"/>
          </a:p>
          <a:p>
            <a:pPr marL="19050" indent="0">
              <a:buNone/>
            </a:pPr>
            <a:endParaRPr lang="en-GB" sz="1200" b="1"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26000" y="13817"/>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What is LMI? – Labour Market Information</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spTree>
    <p:extLst>
      <p:ext uri="{BB962C8B-B14F-4D97-AF65-F5344CB8AC3E}">
        <p14:creationId xmlns:p14="http://schemas.microsoft.com/office/powerpoint/2010/main" val="8988894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44000" y="906750"/>
            <a:ext cx="6435000" cy="5670000"/>
          </a:xfrm>
        </p:spPr>
        <p:txBody>
          <a:bodyPr/>
          <a:lstStyle/>
          <a:p>
            <a:pPr marL="19050" indent="0">
              <a:buNone/>
            </a:pPr>
            <a:endParaRPr lang="en-GB" sz="1200" b="1"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44000" y="51750"/>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000" dirty="0">
                <a:solidFill>
                  <a:schemeClr val="bg1"/>
                </a:solidFill>
              </a:rPr>
              <a:t>How can LMI </a:t>
            </a:r>
            <a:r>
              <a:rPr lang="en-GB" sz="2000" dirty="0">
                <a:solidFill>
                  <a:schemeClr val="bg1"/>
                </a:solidFill>
                <a:latin typeface="+mn-lt"/>
              </a:rPr>
              <a:t>help</a:t>
            </a:r>
            <a:r>
              <a:rPr lang="en-GB" sz="2000" dirty="0">
                <a:solidFill>
                  <a:schemeClr val="bg1"/>
                </a:solidFill>
              </a:rPr>
              <a:t> young people decide what to do next? </a:t>
            </a:r>
            <a:endParaRPr lang="en-GB" sz="1800" b="1" dirty="0">
              <a:solidFill>
                <a:schemeClr val="bg1"/>
              </a:solidFill>
              <a:latin typeface="+mn-lt"/>
            </a:endParaRPr>
          </a:p>
        </p:txBody>
      </p:sp>
      <p:pic>
        <p:nvPicPr>
          <p:cNvPr id="7" name="Picture 6">
            <a:extLst>
              <a:ext uri="{FF2B5EF4-FFF2-40B4-BE49-F238E27FC236}">
                <a16:creationId xmlns:a16="http://schemas.microsoft.com/office/drawing/2014/main" id="{92E0E9EE-4490-4816-86AA-A01E494DD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pic>
        <p:nvPicPr>
          <p:cNvPr id="6" name="Picture 5">
            <a:extLst>
              <a:ext uri="{FF2B5EF4-FFF2-40B4-BE49-F238E27FC236}">
                <a16:creationId xmlns:a16="http://schemas.microsoft.com/office/drawing/2014/main" id="{A3229346-4369-449D-9243-DC6FBE6D17A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788375" y="1010008"/>
            <a:ext cx="3281250" cy="3281250"/>
          </a:xfrm>
          <a:prstGeom prst="rect">
            <a:avLst/>
          </a:prstGeom>
        </p:spPr>
      </p:pic>
    </p:spTree>
    <p:extLst>
      <p:ext uri="{BB962C8B-B14F-4D97-AF65-F5344CB8AC3E}">
        <p14:creationId xmlns:p14="http://schemas.microsoft.com/office/powerpoint/2010/main" val="1134392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44000" y="906750"/>
            <a:ext cx="6435000" cy="5670000"/>
          </a:xfrm>
        </p:spPr>
        <p:txBody>
          <a:bodyPr/>
          <a:lstStyle/>
          <a:p>
            <a:pPr marL="19050" indent="0">
              <a:buNone/>
            </a:pPr>
            <a:r>
              <a:rPr lang="en-GB" sz="1800" dirty="0"/>
              <a:t>Having up to date, high quality information can help students decide things about their future such as:</a:t>
            </a:r>
          </a:p>
          <a:p>
            <a:pPr marL="19050" indent="0">
              <a:buNone/>
            </a:pPr>
            <a:endParaRPr lang="en-GB" sz="1800" dirty="0"/>
          </a:p>
          <a:p>
            <a:pPr marL="19050" indent="0">
              <a:buNone/>
            </a:pPr>
            <a:r>
              <a:rPr lang="en-GB" sz="1800" dirty="0"/>
              <a:t> • Are there opportunities close to where I live in the sector I am interested in or will I need to relocate?</a:t>
            </a:r>
          </a:p>
          <a:p>
            <a:pPr marL="19050" indent="0">
              <a:buNone/>
            </a:pPr>
            <a:r>
              <a:rPr lang="en-GB" sz="1800" dirty="0"/>
              <a:t> • How competitive is the industry I am interested in?</a:t>
            </a:r>
          </a:p>
          <a:p>
            <a:pPr marL="19050" indent="0">
              <a:buNone/>
            </a:pPr>
            <a:r>
              <a:rPr lang="en-GB" sz="1800" dirty="0"/>
              <a:t> • Are there enough jobs and do I need to have a back-up plan? </a:t>
            </a:r>
          </a:p>
          <a:p>
            <a:pPr marL="19050" indent="0">
              <a:buNone/>
            </a:pPr>
            <a:r>
              <a:rPr lang="en-GB" sz="1800" dirty="0"/>
              <a:t>• Does the pay for the job I want align to what I would like to earn?</a:t>
            </a:r>
          </a:p>
          <a:p>
            <a:pPr marL="19050" indent="0">
              <a:buNone/>
            </a:pPr>
            <a:r>
              <a:rPr lang="en-GB" sz="1800" dirty="0"/>
              <a:t> • What is the best route for me to take to get to the job I would like? </a:t>
            </a:r>
          </a:p>
          <a:p>
            <a:pPr marL="19050" indent="0">
              <a:buNone/>
            </a:pPr>
            <a:r>
              <a:rPr lang="en-GB" sz="1800" dirty="0"/>
              <a:t>• Is the industry I would like to work in growing or shrinking?</a:t>
            </a:r>
            <a:endParaRPr lang="en-GB" sz="1800" b="1" dirty="0"/>
          </a:p>
          <a:p>
            <a:pPr marL="19050" indent="0">
              <a:buNone/>
            </a:pPr>
            <a:endParaRPr lang="en-GB" sz="1200" b="1"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44000" y="51750"/>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000" dirty="0">
                <a:solidFill>
                  <a:schemeClr val="bg1"/>
                </a:solidFill>
              </a:rPr>
              <a:t>How can LMI </a:t>
            </a:r>
            <a:r>
              <a:rPr lang="en-GB" sz="2000" dirty="0">
                <a:solidFill>
                  <a:schemeClr val="bg1"/>
                </a:solidFill>
                <a:latin typeface="+mn-lt"/>
              </a:rPr>
              <a:t>help</a:t>
            </a:r>
            <a:r>
              <a:rPr lang="en-GB" sz="2000" dirty="0">
                <a:solidFill>
                  <a:schemeClr val="bg1"/>
                </a:solidFill>
              </a:rPr>
              <a:t> young people decide what to do next? </a:t>
            </a:r>
            <a:endParaRPr lang="en-GB" sz="1800" b="1" dirty="0">
              <a:solidFill>
                <a:schemeClr val="bg1"/>
              </a:solidFill>
              <a:latin typeface="+mn-lt"/>
            </a:endParaRPr>
          </a:p>
        </p:txBody>
      </p:sp>
      <p:pic>
        <p:nvPicPr>
          <p:cNvPr id="7" name="Picture 6">
            <a:extLst>
              <a:ext uri="{FF2B5EF4-FFF2-40B4-BE49-F238E27FC236}">
                <a16:creationId xmlns:a16="http://schemas.microsoft.com/office/drawing/2014/main" id="{92E0E9EE-4490-4816-86AA-A01E494DD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spTree>
    <p:extLst>
      <p:ext uri="{BB962C8B-B14F-4D97-AF65-F5344CB8AC3E}">
        <p14:creationId xmlns:p14="http://schemas.microsoft.com/office/powerpoint/2010/main" val="41707004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44000" y="906750"/>
            <a:ext cx="6435000" cy="5670000"/>
          </a:xfrm>
        </p:spPr>
        <p:txBody>
          <a:bodyPr/>
          <a:lstStyle/>
          <a:p>
            <a:pPr marL="19050" indent="0">
              <a:buNone/>
            </a:pPr>
            <a:endParaRPr lang="en-GB" sz="1200" b="1"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44000" y="51750"/>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000" dirty="0">
                <a:solidFill>
                  <a:schemeClr val="bg1"/>
                </a:solidFill>
              </a:rPr>
              <a:t>What are sectors?</a:t>
            </a:r>
            <a:endParaRPr lang="en-GB" sz="1800" b="1" dirty="0">
              <a:solidFill>
                <a:schemeClr val="bg1"/>
              </a:solidFill>
              <a:latin typeface="+mn-lt"/>
            </a:endParaRPr>
          </a:p>
        </p:txBody>
      </p:sp>
      <p:pic>
        <p:nvPicPr>
          <p:cNvPr id="7" name="Picture 6">
            <a:extLst>
              <a:ext uri="{FF2B5EF4-FFF2-40B4-BE49-F238E27FC236}">
                <a16:creationId xmlns:a16="http://schemas.microsoft.com/office/drawing/2014/main" id="{92E0E9EE-4490-4816-86AA-A01E494DD33A}"/>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pic>
        <p:nvPicPr>
          <p:cNvPr id="6" name="Picture 5">
            <a:extLst>
              <a:ext uri="{FF2B5EF4-FFF2-40B4-BE49-F238E27FC236}">
                <a16:creationId xmlns:a16="http://schemas.microsoft.com/office/drawing/2014/main" id="{A3229346-4369-449D-9243-DC6FBE6D17A5}"/>
              </a:ext>
            </a:extLst>
          </p:cNvPr>
          <p:cNvPicPr>
            <a:picLocks noChangeAspect="1"/>
          </p:cNvPicPr>
          <p:nvPr/>
        </p:nvPicPr>
        <p:blipFill>
          <a:blip r:embed="rId4">
            <a:extLst>
              <a:ext uri="{28A0092B-C50C-407E-A947-70E740481C1C}">
                <a14:useLocalDpi xmlns:a14="http://schemas.microsoft.com/office/drawing/2010/main" val="0"/>
              </a:ext>
              <a:ext uri="{837473B0-CC2E-450A-ABE3-18F120FF3D39}">
                <a1611:picAttrSrcUrl xmlns:a1611="http://schemas.microsoft.com/office/drawing/2016/11/main" xmlns="" r:id="rId5"/>
              </a:ext>
            </a:extLst>
          </a:blip>
          <a:stretch>
            <a:fillRect/>
          </a:stretch>
        </p:blipFill>
        <p:spPr>
          <a:xfrm>
            <a:off x="1788375" y="1010008"/>
            <a:ext cx="3281250" cy="3281250"/>
          </a:xfrm>
          <a:prstGeom prst="rect">
            <a:avLst/>
          </a:prstGeom>
        </p:spPr>
      </p:pic>
    </p:spTree>
    <p:extLst>
      <p:ext uri="{BB962C8B-B14F-4D97-AF65-F5344CB8AC3E}">
        <p14:creationId xmlns:p14="http://schemas.microsoft.com/office/powerpoint/2010/main" val="565263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44000" y="906750"/>
            <a:ext cx="6435000" cy="5670000"/>
          </a:xfrm>
        </p:spPr>
        <p:txBody>
          <a:bodyPr/>
          <a:lstStyle/>
          <a:p>
            <a:pPr marL="19050" indent="0">
              <a:buNone/>
            </a:pPr>
            <a:endParaRPr lang="en-GB" sz="1200" b="1"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144000" y="51750"/>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000" dirty="0">
                <a:solidFill>
                  <a:schemeClr val="bg1"/>
                </a:solidFill>
              </a:rPr>
              <a:t>What is LMI </a:t>
            </a:r>
            <a:endParaRPr lang="en-GB" sz="1800" b="1" dirty="0">
              <a:solidFill>
                <a:schemeClr val="bg1"/>
              </a:solidFill>
              <a:latin typeface="+mn-lt"/>
            </a:endParaRPr>
          </a:p>
        </p:txBody>
      </p:sp>
      <p:pic>
        <p:nvPicPr>
          <p:cNvPr id="7" name="Picture 6">
            <a:extLst>
              <a:ext uri="{FF2B5EF4-FFF2-40B4-BE49-F238E27FC236}">
                <a16:creationId xmlns:a16="http://schemas.microsoft.com/office/drawing/2014/main" id="{92E0E9EE-4490-4816-86AA-A01E494DD33A}"/>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pic>
        <p:nvPicPr>
          <p:cNvPr id="2" name="Online Media 1" title="How to use Labour Market Information in Schools">
            <a:hlinkClick r:id="" action="ppaction://media"/>
            <a:extLst>
              <a:ext uri="{FF2B5EF4-FFF2-40B4-BE49-F238E27FC236}">
                <a16:creationId xmlns:a16="http://schemas.microsoft.com/office/drawing/2014/main" id="{33CEB50F-5DA6-4D28-82B1-1E5D6CEB8081}"/>
              </a:ext>
            </a:extLst>
          </p:cNvPr>
          <p:cNvPicPr>
            <a:picLocks noRot="1" noChangeAspect="1"/>
          </p:cNvPicPr>
          <p:nvPr>
            <a:videoFile r:link="rId1"/>
          </p:nvPr>
        </p:nvPicPr>
        <p:blipFill>
          <a:blip r:embed="rId5"/>
          <a:stretch>
            <a:fillRect/>
          </a:stretch>
        </p:blipFill>
        <p:spPr>
          <a:xfrm>
            <a:off x="144000" y="947962"/>
            <a:ext cx="6006903" cy="3393900"/>
          </a:xfrm>
          <a:prstGeom prst="rect">
            <a:avLst/>
          </a:prstGeom>
        </p:spPr>
      </p:pic>
    </p:spTree>
    <p:extLst>
      <p:ext uri="{BB962C8B-B14F-4D97-AF65-F5344CB8AC3E}">
        <p14:creationId xmlns:p14="http://schemas.microsoft.com/office/powerpoint/2010/main" val="1477153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2"/>
                </p:tgtEl>
              </p:cMediaNode>
            </p:video>
            <p:seq concurrent="1" nextAc="seek">
              <p:cTn id="8" restart="whenNotActive" fill="hold" evtFilter="cancelBubble" nodeType="interactiveSeq">
                <p:stCondLst>
                  <p:cond evt="onClick" delay="0">
                    <p:tgtEl>
                      <p:spTgt spid="2"/>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2"/>
                                        </p:tgtEl>
                                      </p:cBhvr>
                                    </p:cmd>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44000" y="1266750"/>
            <a:ext cx="6435000" cy="5310000"/>
          </a:xfrm>
        </p:spPr>
        <p:txBody>
          <a:bodyPr/>
          <a:lstStyle/>
          <a:p>
            <a:r>
              <a:rPr lang="en-GB" sz="1400" dirty="0"/>
              <a:t>Across the world there are millions of different businesses, producing, selling and delivering different products and services.  Here in The Black Country we are home to a variety of different job sectors where you could work in the future</a:t>
            </a:r>
          </a:p>
          <a:p>
            <a:r>
              <a:rPr lang="en-GB" sz="1400" dirty="0"/>
              <a:t>A sector describes a group of businesses that share the same or a related product or service. Sometimes these are called industries. </a:t>
            </a:r>
          </a:p>
          <a:p>
            <a:r>
              <a:rPr lang="en-GB" sz="1400" dirty="0"/>
              <a:t>It is important to understand the different sectors, as this will help you to think about which sector or sectors you might like to work in, what employers operate in different sectors and where there is growth (some sectors are really growing in The Black Country so there are more career opportunities in those sectors !). </a:t>
            </a:r>
          </a:p>
          <a:p>
            <a:endParaRPr lang="en-GB" sz="1400" dirty="0"/>
          </a:p>
          <a:p>
            <a:pPr marL="19050" indent="0">
              <a:buNone/>
            </a:pPr>
            <a:endParaRPr lang="en-GB" sz="1200" b="1" dirty="0"/>
          </a:p>
          <a:p>
            <a:pPr marL="19050" indent="0">
              <a:buNone/>
            </a:pPr>
            <a:endParaRPr lang="en-GB" sz="1200" b="1"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81000" y="8467"/>
            <a:ext cx="5265000"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normAutofit/>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1800" b="1" dirty="0">
                <a:solidFill>
                  <a:schemeClr val="bg1"/>
                </a:solidFill>
                <a:latin typeface="+mn-lt"/>
              </a:rPr>
              <a:t>What are Sectors? </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0" y="4514850"/>
            <a:ext cx="2182495" cy="628650"/>
          </a:xfrm>
          <a:prstGeom prst="rect">
            <a:avLst/>
          </a:prstGeom>
          <a:noFill/>
          <a:ln>
            <a:noFill/>
          </a:ln>
        </p:spPr>
      </p:pic>
    </p:spTree>
    <p:extLst>
      <p:ext uri="{BB962C8B-B14F-4D97-AF65-F5344CB8AC3E}">
        <p14:creationId xmlns:p14="http://schemas.microsoft.com/office/powerpoint/2010/main" val="13187762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CCDB9C5-1C5D-4707-8525-B6ABB33993BD}"/>
              </a:ext>
            </a:extLst>
          </p:cNvPr>
          <p:cNvSpPr>
            <a:spLocks noGrp="1"/>
          </p:cNvSpPr>
          <p:nvPr>
            <p:ph type="body" idx="1"/>
          </p:nvPr>
        </p:nvSpPr>
        <p:spPr>
          <a:xfrm>
            <a:off x="1359000" y="1351847"/>
            <a:ext cx="3748237" cy="2661278"/>
          </a:xfrm>
        </p:spPr>
        <p:txBody>
          <a:bodyPr/>
          <a:lstStyle/>
          <a:p>
            <a:pPr marL="0" lvl="0" indent="0">
              <a:lnSpc>
                <a:spcPct val="107000"/>
              </a:lnSpc>
              <a:buNone/>
            </a:pPr>
            <a:endParaRPr lang="en-GB" sz="1100" dirty="0">
              <a:effectLst/>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pPr>
            <a:r>
              <a:rPr lang="en-GB" sz="20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Retail Sector</a:t>
            </a:r>
            <a:endParaRPr lang="en-GB" sz="16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pPr marL="800100" lvl="1" indent="-342900">
              <a:lnSpc>
                <a:spcPct val="107000"/>
              </a:lnSpc>
            </a:pPr>
            <a:r>
              <a:rPr lang="en-GB"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Business Services</a:t>
            </a:r>
          </a:p>
          <a:p>
            <a:pPr marL="800100" lvl="1" indent="-342900">
              <a:lnSpc>
                <a:spcPct val="107000"/>
              </a:lnSpc>
            </a:pPr>
            <a:r>
              <a:rPr lang="en-GB"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Public Health </a:t>
            </a:r>
          </a:p>
          <a:p>
            <a:pPr marL="800100" lvl="1" indent="-342900">
              <a:lnSpc>
                <a:spcPct val="107000"/>
              </a:lnSpc>
            </a:pPr>
            <a:r>
              <a:rPr lang="en-GB"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Advanced Manufacturing </a:t>
            </a:r>
          </a:p>
          <a:p>
            <a:pPr marL="800100" lvl="1" indent="-342900">
              <a:lnSpc>
                <a:spcPct val="107000"/>
              </a:lnSpc>
            </a:pPr>
            <a:r>
              <a:rPr lang="en-GB" sz="2000" b="1"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Construction </a:t>
            </a:r>
          </a:p>
          <a:p>
            <a:pPr marL="457200" lvl="1" indent="0">
              <a:lnSpc>
                <a:spcPct val="107000"/>
              </a:lnSpc>
              <a:buNone/>
            </a:pPr>
            <a:endParaRPr lang="en-GB"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
        <p:nvSpPr>
          <p:cNvPr id="5" name="Title 1">
            <a:extLst>
              <a:ext uri="{FF2B5EF4-FFF2-40B4-BE49-F238E27FC236}">
                <a16:creationId xmlns:a16="http://schemas.microsoft.com/office/drawing/2014/main" id="{0A3E0423-D6FF-4C6B-804C-F4A917036477}"/>
              </a:ext>
            </a:extLst>
          </p:cNvPr>
          <p:cNvSpPr txBox="1">
            <a:spLocks/>
          </p:cNvSpPr>
          <p:nvPr/>
        </p:nvSpPr>
        <p:spPr bwMode="auto">
          <a:xfrm>
            <a:off x="684000" y="0"/>
            <a:ext cx="3748237" cy="723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normAutofit fontScale="85000" lnSpcReduction="10000"/>
          </a:bodyPr>
          <a:lstStyle>
            <a:lvl1pPr algn="l" defTabSz="685800" rtl="0" eaLnBrk="1" latinLnBrk="0" hangingPunct="1">
              <a:lnSpc>
                <a:spcPct val="90000"/>
              </a:lnSpc>
              <a:spcBef>
                <a:spcPct val="0"/>
              </a:spcBef>
              <a:buNone/>
              <a:defRPr sz="2700" kern="1200">
                <a:solidFill>
                  <a:srgbClr val="000000"/>
                </a:solidFill>
                <a:latin typeface="Arial" panose="020B0604020202020204" pitchFamily="34" charset="0"/>
                <a:ea typeface="+mj-ea"/>
                <a:cs typeface="Arial" panose="020B0604020202020204" pitchFamily="34" charset="0"/>
              </a:defRPr>
            </a:lvl1pPr>
          </a:lstStyle>
          <a:p>
            <a:pPr algn="ctr"/>
            <a:r>
              <a:rPr lang="en-GB" sz="2400" b="1" dirty="0">
                <a:solidFill>
                  <a:schemeClr val="bg1"/>
                </a:solidFill>
                <a:latin typeface="+mn-lt"/>
              </a:rPr>
              <a:t>What do you think they key sectors are in The Black Country?</a:t>
            </a:r>
          </a:p>
        </p:txBody>
      </p:sp>
      <p:pic>
        <p:nvPicPr>
          <p:cNvPr id="7" name="Picture 6">
            <a:extLst>
              <a:ext uri="{FF2B5EF4-FFF2-40B4-BE49-F238E27FC236}">
                <a16:creationId xmlns:a16="http://schemas.microsoft.com/office/drawing/2014/main" id="{92E0E9EE-4490-4816-86AA-A01E494DD33A}"/>
              </a:ext>
            </a:extLst>
          </p:cNvPr>
          <p:cNvPicPr/>
          <p:nvPr/>
        </p:nvPicPr>
        <p:blipFill>
          <a:blip r:embed="rId2">
            <a:extLst>
              <a:ext uri="{28A0092B-C50C-407E-A947-70E740481C1C}">
                <a14:useLocalDpi xmlns:a14="http://schemas.microsoft.com/office/drawing/2010/main" val="0"/>
              </a:ext>
            </a:extLst>
          </a:blip>
          <a:srcRect/>
          <a:stretch>
            <a:fillRect/>
          </a:stretch>
        </p:blipFill>
        <p:spPr bwMode="auto">
          <a:xfrm>
            <a:off x="1" y="4641750"/>
            <a:ext cx="1944000" cy="501750"/>
          </a:xfrm>
          <a:prstGeom prst="rect">
            <a:avLst/>
          </a:prstGeom>
          <a:noFill/>
          <a:ln>
            <a:noFill/>
          </a:ln>
        </p:spPr>
      </p:pic>
    </p:spTree>
    <p:extLst>
      <p:ext uri="{BB962C8B-B14F-4D97-AF65-F5344CB8AC3E}">
        <p14:creationId xmlns:p14="http://schemas.microsoft.com/office/powerpoint/2010/main" val="7346027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1.xml><?xml version="1.0" encoding="utf-8"?>
<p:tagLst xmlns:a="http://schemas.openxmlformats.org/drawingml/2006/main" xmlns:r="http://schemas.openxmlformats.org/officeDocument/2006/relationships" xmlns:p="http://schemas.openxmlformats.org/presentationml/2006/main">
  <p:tag name="NAME" val="MoonShape"/>
  <p:tag name="ANGLE" val="4"/>
</p:tagLst>
</file>

<file path=ppt/tags/tag12.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3.xml><?xml version="1.0" encoding="utf-8"?>
<p:tagLst xmlns:a="http://schemas.openxmlformats.org/drawingml/2006/main" xmlns:r="http://schemas.openxmlformats.org/officeDocument/2006/relationships" xmlns:p="http://schemas.openxmlformats.org/presentationml/2006/main">
  <p:tag name="NAME" val="MoonShape"/>
  <p:tag name="ANGLE" val="2"/>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15.xml><?xml version="1.0" encoding="utf-8"?>
<p:tagLst xmlns:a="http://schemas.openxmlformats.org/drawingml/2006/main" xmlns:r="http://schemas.openxmlformats.org/officeDocument/2006/relationships" xmlns:p="http://schemas.openxmlformats.org/presentationml/2006/main">
  <p:tag name="NAME" val="MoonShape"/>
  <p:tag name="ANGLE" val="1"/>
</p:tagLst>
</file>

<file path=ppt/tags/tag16.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NAME" val="Moon"/>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NAME" val="Moon"/>
</p:tagLst>
</file>

<file path=ppt/tags/tag4.xml><?xml version="1.0" encoding="utf-8"?>
<p:tagLst xmlns:a="http://schemas.openxmlformats.org/drawingml/2006/main" xmlns:r="http://schemas.openxmlformats.org/officeDocument/2006/relationships" xmlns:p="http://schemas.openxmlformats.org/presentationml/2006/main">
  <p:tag name="NAME" val="Moon"/>
</p:tagLst>
</file>

<file path=ppt/tags/tag5.xml><?xml version="1.0" encoding="utf-8"?>
<p:tagLst xmlns:a="http://schemas.openxmlformats.org/drawingml/2006/main" xmlns:r="http://schemas.openxmlformats.org/officeDocument/2006/relationships" xmlns:p="http://schemas.openxmlformats.org/presentationml/2006/main">
  <p:tag name="NAME" val="Moon"/>
</p:tagLst>
</file>

<file path=ppt/tags/tag6.xml><?xml version="1.0" encoding="utf-8"?>
<p:tagLst xmlns:a="http://schemas.openxmlformats.org/drawingml/2006/main" xmlns:r="http://schemas.openxmlformats.org/officeDocument/2006/relationships" xmlns:p="http://schemas.openxmlformats.org/presentationml/2006/main">
  <p:tag name="NAME" val="Moon"/>
</p:tagLst>
</file>

<file path=ppt/tags/tag7.xml><?xml version="1.0" encoding="utf-8"?>
<p:tagLst xmlns:a="http://schemas.openxmlformats.org/drawingml/2006/main" xmlns:r="http://schemas.openxmlformats.org/officeDocument/2006/relationships" xmlns:p="http://schemas.openxmlformats.org/presentationml/2006/main">
  <p:tag name="NAME" val="MoonShape"/>
  <p:tag name="ANGLE" val="3"/>
</p:tagLst>
</file>

<file path=ppt/tags/tag8.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9.xml><?xml version="1.0" encoding="utf-8"?>
<p:tagLst xmlns:a="http://schemas.openxmlformats.org/drawingml/2006/main" xmlns:r="http://schemas.openxmlformats.org/officeDocument/2006/relationships" xmlns:p="http://schemas.openxmlformats.org/presentationml/2006/main">
  <p:tag name="NAME" val="MoonShape"/>
  <p:tag name="ANGLE" val="5"/>
</p:tagLst>
</file>

<file path=ppt/theme/theme1.xml><?xml version="1.0" encoding="utf-8"?>
<a:theme xmlns:a="http://schemas.openxmlformats.org/drawingml/2006/main" name="7_The Careers &amp; Enterprises Company_CF_LO0565">
  <a:themeElements>
    <a:clrScheme name="Current">
      <a:dk1>
        <a:srgbClr val="000000"/>
      </a:dk1>
      <a:lt1>
        <a:srgbClr val="FFFFFF"/>
      </a:lt1>
      <a:dk2>
        <a:srgbClr val="00BCB4"/>
      </a:dk2>
      <a:lt2>
        <a:srgbClr val="FFFFFF"/>
      </a:lt2>
      <a:accent1>
        <a:srgbClr val="96E3E0"/>
      </a:accent1>
      <a:accent2>
        <a:srgbClr val="00BCB4"/>
      </a:accent2>
      <a:accent3>
        <a:srgbClr val="0C8A84"/>
      </a:accent3>
      <a:accent4>
        <a:srgbClr val="075551"/>
      </a:accent4>
      <a:accent5>
        <a:srgbClr val="FF9900"/>
      </a:accent5>
      <a:accent6>
        <a:srgbClr val="808080"/>
      </a:accent6>
      <a:hlink>
        <a:srgbClr val="0C8A84"/>
      </a:hlink>
      <a:folHlink>
        <a:srgbClr val="075551"/>
      </a:folHlink>
    </a:clrScheme>
    <a:fontScheme name="Corbel">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9525">
          <a:solidFill>
            <a:schemeClr val="accent6"/>
          </a:solidFill>
        </a:ln>
      </a:spPr>
      <a:bodyPr rtlCol="0" anchor="ctr"/>
      <a:lstStyle>
        <a:defPPr algn="ctr">
          <a:defRPr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6"/>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raClrScheme>
      <a:clrScheme name="Current">
        <a:dk1>
          <a:srgbClr val="000000"/>
        </a:dk1>
        <a:lt1>
          <a:srgbClr val="FFFFFF"/>
        </a:lt1>
        <a:dk2>
          <a:srgbClr val="00BCB4"/>
        </a:dk2>
        <a:lt2>
          <a:srgbClr val="FFFFFF"/>
        </a:lt2>
        <a:accent1>
          <a:srgbClr val="96E3E0"/>
        </a:accent1>
        <a:accent2>
          <a:srgbClr val="00BCB4"/>
        </a:accent2>
        <a:accent3>
          <a:srgbClr val="0C8A84"/>
        </a:accent3>
        <a:accent4>
          <a:srgbClr val="075551"/>
        </a:accent4>
        <a:accent5>
          <a:srgbClr val="FF9900"/>
        </a:accent5>
        <a:accent6>
          <a:srgbClr val="808080"/>
        </a:accent6>
        <a:hlink>
          <a:srgbClr val="0C8A84"/>
        </a:hlink>
        <a:folHlink>
          <a:srgbClr val="075551"/>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2010 Baseform.potx" id="{2159DD3E-2A1C-4F97-A703-BAFC1D6962B2}" vid="{E96B58C4-C6ED-4B68-9616-32754B0CC414}"/>
    </a:ext>
  </a:extLst>
</a:theme>
</file>

<file path=ppt/theme/theme2.xml><?xml version="1.0" encoding="utf-8"?>
<a:theme xmlns:a="http://schemas.openxmlformats.org/drawingml/2006/main" name="RWT_Powerpoint_master">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3" id="{3FA9075B-E645-EF42-ABA3-884E9AADF28D}" vid="{6283098C-E940-8B4D-90EA-2C824B1AA955}"/>
    </a:ext>
  </a:extLst>
</a:theme>
</file>

<file path=ppt/theme/theme3.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0000" dir="5400000" rotWithShape="0">
              <a:srgbClr val="000000">
                <a:alpha val="38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9" tIns="45719" rIns="45719" bIns="45719"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0000" dir="5400000" rotWithShape="0">
            <a:srgbClr val="000000">
              <a:alpha val="38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5520</TotalTime>
  <Words>803</Words>
  <Application>Microsoft Office PowerPoint</Application>
  <PresentationFormat>Custom</PresentationFormat>
  <Paragraphs>103</Paragraphs>
  <Slides>15</Slides>
  <Notes>9</Notes>
  <HiddenSlides>0</HiddenSlides>
  <MMClips>1</MMClips>
  <ScaleCrop>false</ScaleCrop>
  <HeadingPairs>
    <vt:vector size="8" baseType="variant">
      <vt:variant>
        <vt:lpstr>Fonts Used</vt:lpstr>
      </vt:variant>
      <vt:variant>
        <vt:i4>10</vt:i4>
      </vt:variant>
      <vt:variant>
        <vt:lpstr>Theme</vt:lpstr>
      </vt:variant>
      <vt:variant>
        <vt:i4>2</vt:i4>
      </vt:variant>
      <vt:variant>
        <vt:lpstr>Embedded OLE Servers</vt:lpstr>
      </vt:variant>
      <vt:variant>
        <vt:i4>1</vt:i4>
      </vt:variant>
      <vt:variant>
        <vt:lpstr>Slide Titles</vt:lpstr>
      </vt:variant>
      <vt:variant>
        <vt:i4>15</vt:i4>
      </vt:variant>
    </vt:vector>
  </HeadingPairs>
  <TitlesOfParts>
    <vt:vector size="28" baseType="lpstr">
      <vt:lpstr>Arial</vt:lpstr>
      <vt:lpstr>Avant Garde Demi BT</vt:lpstr>
      <vt:lpstr>Calibri</vt:lpstr>
      <vt:lpstr>Corbel</vt:lpstr>
      <vt:lpstr>Frutiger 65</vt:lpstr>
      <vt:lpstr>HelveticaNeueLT Pro 45 Lt</vt:lpstr>
      <vt:lpstr>Questrial</vt:lpstr>
      <vt:lpstr>Times New Roman</vt:lpstr>
      <vt:lpstr>Verdana</vt:lpstr>
      <vt:lpstr>Wingdings</vt:lpstr>
      <vt:lpstr>7_The Careers &amp; Enterprises Company_CF_LO0565</vt:lpstr>
      <vt:lpstr>RWT_Powerpoint_master</vt:lpstr>
      <vt:lpstr>think-cell Slide</vt:lpstr>
      <vt:lpst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 Country Careers Hubs Key Projects</vt:lpstr>
      <vt:lpstr>Black Country Careers Hubs Key Projects</vt:lpstr>
      <vt:lpstr>Black Country Careers Hubs Key Projects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LEP Power Point Template</dc:title>
  <dc:creator>Ross Taylor</dc:creator>
  <cp:lastModifiedBy>Sally Stone</cp:lastModifiedBy>
  <cp:revision>235</cp:revision>
  <cp:lastPrinted>2020-05-07T09:14:56Z</cp:lastPrinted>
  <dcterms:modified xsi:type="dcterms:W3CDTF">2021-03-04T16:23:42Z</dcterms:modified>
</cp:coreProperties>
</file>